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429" r:id="rId2"/>
    <p:sldId id="413" r:id="rId3"/>
    <p:sldId id="414" r:id="rId4"/>
    <p:sldId id="428" r:id="rId5"/>
    <p:sldId id="415" r:id="rId6"/>
    <p:sldId id="427" r:id="rId7"/>
    <p:sldId id="416" r:id="rId8"/>
    <p:sldId id="417" r:id="rId9"/>
    <p:sldId id="418" r:id="rId10"/>
    <p:sldId id="436" r:id="rId11"/>
    <p:sldId id="441" r:id="rId12"/>
    <p:sldId id="420" r:id="rId13"/>
    <p:sldId id="421" r:id="rId14"/>
    <p:sldId id="422" r:id="rId15"/>
    <p:sldId id="426" r:id="rId16"/>
    <p:sldId id="423" r:id="rId17"/>
    <p:sldId id="42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04:30.510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12895 2197 3207 0,'18'0'62'16,"11"0"22"-16,17-3 17 16,14-3 22-16,10-3 20 15,8-4 11-15,7 0 11 16,-2-1 0-16,-5 2 3 16,-7 2-30-16,-17 3-36 15,-14 5-22 1,-11-1-25-16,-15 3-44 15,-6 3-95-15,-2 3-138 16,-4-12-758-16,-2 15 49 16,0-2 44-16,-3-4 41 15</inkml:trace>
  <inkml:trace contextRef="#ctx0" brushRef="#br1" timeOffset="5781.6">12783 2459 2055 0,'0'-6'131'0,"-2"-4"21"16,2-2 44-16,0-5 20 16,0 1 38-1,0 1 31-15,0-2 15 0,0 3 18 16,0 1 16-1,0 3-85-15,0 2-46 16,0 0-17-16,0 2-46 16,2 1-16-16,4-1-38 15,10-2-27-15,11-2-8 16,14-2-10-16,15-2-5 16,7-2-2-16,6 1-5 15,0 1-4 1,2 5 0-16,-6 5-2 15,0 5-3-15,-2 6-2 16,0 7 0-16,-7 2-7 16,2 3-7-16,-5 1 2 15,-2 0-1-15,-4-7 3 16,-3-3 4-16,1-7 9 16,-2-1 29-16,4-4 19 15,5-5 4-15,6-3 8 16,3-1-2-16,4-3 6 15,0-1-3-15,-2 4 4 16,-2 1-8 0,-5 4-18-16,-2 3-26 15,-7 3-19-15,2 3-7 16,-2 4-6-16,5 0 8 16,-4 1-11-1,2 3 10-15,-1-3 8 0,-5-4 21 16,-3-3 42-1,-9 1 13-15,-5-2 15 16,-10-3 0-16,-3 0 4 16,-7 1-30-16,-3-1-199 0,-2 2-197 31,5-1-1229-31,10 4 113 0,5-2 101 16</inkml:trace>
  <inkml:trace contextRef="#ctx0" brushRef="#br1" timeOffset="7067.4">15923 2141 3219 0,'-1'-2'140'0,"-2"2"30"16,1-2 19-16,1-2 15 15,1-2 10-15,3-4 13 16,3-2 14-16,8 0 6 15,9-3 6-15,15-1-99 16,12 0-47-16,15 1-27 16,12 1-21-1,11 1-9-15,7 3-5 16,8 1-12-16,5 3-12 16,0 5-3-16,-3 1-1 15,-3 0-6-15,-10 4 1 16,-5 3-3-16,-6 2 0 15,1 4 0-15,0 3 3 16,-1-4 11-16,4 2 15 16,3-5 19-16,1-2 20 15,-1-5 21-15,-1-2 25 16,2-2 27-16,-1-2 18 16,2 0 7-1,2-4-2-15,-1-2-10 16,-2 2-11-16,-3 2-15 15,-8 0-28-15,-10 2-21 16,-6 2-30-16,-9 4-29 16,-2 6-12-16,-5 0-13 15,3 6 2-15,0 6 5 16,6 2-7-16,1-3-8 16,5 0 8-1,2-6 4-15,5-6 3 0,3-3 3 16,1-4-6-16,2-1 2 15,2-2-1-15,3 0-4 16,6 0 6 0,4-1 4-16,2 2-9 15,2 0 4-15,-2 2-6 16,-2 0 7-16,-1 3-8 16,3 0 3-16,0 2-4 15,1 1-4-15,-2-1-3 16,-6 0 8-16,-8-2 12 15,-9-3 27-15,-10 0 3 16,-10 0-6-16,-8-3 8 16,-12 1-4-1,-8-1 4-15,-7 1-9 16,-7 0-189-16,-3 1-159 16,-9 2-283-16,-6-1-1028 15,-8-4 124-15,-3-6 110 16,-18-6 97-16</inkml:trace>
  <inkml:trace contextRef="#ctx0" brushRef="#br1" timeOffset="14479.7">15510 4527 3709 0,'0'0'113'16,"0"-2"12"-16,3 2 14 15,-3 0 9-15,4 0 8 16,-1-1 11-1,3-3 14-15,0-1 10 16,-2-4 11-16,3-1-93 16,-5-4-8-16,-1-2-10 15,-4 0-14-15,-7-1-5 16,-6-1-6-16,-8 1-11 16,-11 5-11-16,-5 3-13 15,-8 5-8-15,-2 8-11 16,0 5-9-16,1 12-4 15,4 10 10-15,3 13-6 16,4 9-1 0,6 7 2-16,6 4 0 15,9-2 7-15,5-4 2 16,9-6 4-16,5-10 2 16,8-8 0-16,3-10 8 15,8-9-1-15,10-10 14 16,5-9 12-16,3-9 27 15,0-7 23-15,0-5 15 16,-8-1 4-16,-5 2 1 16,-5 5 3-16,0 11 3 15,-2 7 76 1,-1 11-11-16,-3 11-12 16,0 6-33-16,-5 7-22 15,-2 5-19-15,-2-3-96 16,-1-1-237-16,5-4-300 15,3-6-1114-15,4-12 127 16,5-7 113-16,4-15 97 16</inkml:trace>
  <inkml:trace contextRef="#ctx0" brushRef="#br1" timeOffset="14659.53">15799 4781 4505 0,'20'-11'61'16,"13"-4"1"-16,12-4-1 15,12-3-48-15,0 4-176 16,-2-26-838-16,-9 32 51 16,-12 3 45-16</inkml:trace>
  <inkml:trace contextRef="#ctx0" brushRef="#br1" timeOffset="14831.38">15795 4974 4440 0,'-6'14'316'0,"0"-1"46"15,12-1 7-15,13-4 7 16,25-6 7 0,20-8-173-16,14-4-186 15,21-4-448-15,-12 0-952 16,-6-8 91-16,-10-1 83 15,-13-5 73-15</inkml:trace>
  <inkml:trace contextRef="#ctx0" brushRef="#br1" timeOffset="15035.18">16654 4669 5425 0,'1'-4'280'15,"-1"4"6"-15,0 2 2 16,0 10 5-16,0 11 4 15,-6 11 5 1,-5 8 4-16,-6 7 6 16,-4 4-98-16,0-1-474 15,8-2-441-15,3-9-931 16,8-11 126-16,2-14 111 16,2-11 98-16</inkml:trace>
  <inkml:trace contextRef="#ctx0" brushRef="#br1" timeOffset="15215.74">16645 4811 5026 0,'19'-6'234'0,"8"3"64"15,8 1 20-15,10 2 5 16,-5 5 6 0,2 6 5-16,3-2 7 15,-2 4-167-15,-2-1-152 16,-5-1-346-16,-10-7-1317 15,-9-1 127-15,-10-3 113 16</inkml:trace>
  <inkml:trace contextRef="#ctx0" brushRef="#br1" timeOffset="15411.45">17008 4559 4519 0,'0'-12'136'0,"4"6"202"16,3 0 19-1,0 9 6-15,2 14 7 16,-1 11 8-16,-3 4 7 16,-4 6 7-16,-1 2-250 15,0 0-285-15,0-4-1541 16,0-4 135-16,0-5 116 16,2-6 102-16</inkml:trace>
  <inkml:trace contextRef="#ctx0" brushRef="#br1" timeOffset="15599.72">17279 4895 6273 0,'0'8'205'16,"0"12"1"-16,-4 8 2 16,-5 9 2-16,-5 6 4 15,-4 1-13-15,0-3-289 16,4-3-246-16,8-15-1312 15,3-4 128-15,11-12 113 16,8-11 99-16</inkml:trace>
  <inkml:trace contextRef="#ctx0" brushRef="#br1" timeOffset="15827.82">17733 4646 5995 0,'0'0'232'16,"1"2"3"-16,0 11 3 16,-1 8 2-16,0 7 4 15,0 8 2-15,0 6 4 16,0-2 3-16,-1 0 5 16,-2-3-545-16,-3-3-314 15,-6-7-1101-15,-6-14 138 16,-4-6 118-1,-5-14 105-15</inkml:trace>
  <inkml:trace contextRef="#ctx0" brushRef="#br1" timeOffset="16015.74">17398 4683 5322 0,'16'-18'292'15,"15"-7"7"-15,18-6 3 16,16-2 4-16,9 4 6 15,4 7 6-15,-6 5 3 16,-6 5-127-16,-13 5-291 16,-12 3-1675-1,-13 8 147-15,-11 2 128 16,-9 3 112-16</inkml:trace>
  <inkml:trace contextRef="#ctx0" brushRef="#br1" timeOffset="16171.6">18098 4923 5171 0,'-3'33'308'16,"-4"9"5"-16,-2 6-70 15,-8 11-222-15,10-10-429 16,-9-12-865-16,3-7 79 16,9-13 72-16,6-11 64 15</inkml:trace>
  <inkml:trace contextRef="#ctx0" brushRef="#br1" timeOffset="16694.71">18504 4670 6931 0,'0'0'136'0,"0"9"1"15,-3 14 1-15,-3 12 1 16,-4 16 1-16,-2 16 1 16,-2 1 1-16,2 0 1 15,5-5 1-15,1-8-144 16,5-10 0-16,1-11 0 16,0-12 0-16,-3-8 0 15,0-9 0 1,-2-7 0-16,-1-14 0 15,1-12 0-15,2-16 0 16,5-17 0-16,7-15 0 16,8-9 0-16,3-2 0 15,9 5 0-15,7 12 0 16,7 10 0-16,4 15 0 16,2 13 0-16,1 11 0 15,-3 12 0-15,-5 9 0 16,-9 12 0-16,-7 8 0 15,-15 9 0-15,-12 6 0 16,-18 8 0 0,-14-2 0-16,-11 1 0 15,-8-5 0-15,-5-2 0 16,3-6 0 0,11-6-232-16,13-5-151 0,37-8-560 15,-9-4-583-15,18-12 113 16,14-6 97-16</inkml:trace>
  <inkml:trace contextRef="#ctx0" brushRef="#br1" timeOffset="16875.54">18996 4925 4752 0,'-4'23'260'15,"-7"4"15"-15,-3 8 9 16,-1 5 4-16,3-7-92 15,0-5-143-15,5-4-154 16,6-12-1262-16,5-5 89 16,12-7 81-16,8-12 73 15</inkml:trace>
  <inkml:trace contextRef="#ctx0" brushRef="#br1" timeOffset="17255.74">19707 4556 4843 0,'0'-17'207'0,"-2"-3"31"16,-7-3 9-16,-8-3 4 16,-7 8 3-16,-6 8 4 15,-1 6 2-15,4 4 5 16,6 8 3-16,4 9-123 15,10 8-101-15,2 7-33 16,8 8-16-16,8 3-1 16,10 5-2-16,5 2-1 15,6-1 11-15,1 0 32 16,-3-1 34 0,-7-3 19-16,-9-3-1 15,-9-6 0-15,-13-4 11 16,-12-7 0-16,-11-7 4 15,-9-4-3-15,-11-9-130 16,3-3-335-16,0-24-1420 16,10-1 151-16,12-16 128 15,16-12 114-15</inkml:trace>
  <inkml:trace contextRef="#ctx0" brushRef="#br1" timeOffset="17503.58">19977 4074 4261 0,'45'9'126'0,"14"18"55"16,6 20 127-16,10 23 71 16,-30 17 9-16,-19 24 7 15,-16 11 8-15,-16 8 9 16,-20 5 9-16,-16-1-92 15,-20-7-46-15,-28-13-360 16,-15-15-692-16,-26-19-863 16,-24-18 126-16,-14-26 112 15</inkml:trace>
  <inkml:trace contextRef="#ctx0" brushRef="#br1" timeOffset="18283.86">16973 4114 3449 0,'-33'-5'79'0,"-14"1"15"15,-17 1 21 1,-16 12 21-16,4 20 21 16,3 27 27-16,7 19 27 15,13 24 23-15,14 16 56 16,19 9 19-16,15 3 46 15,19-2 17-15,20-9-13 16,15-8-18-16,7-14-39 16,9-12-271-16,-3-10-236 15,-3-45-1367-15,-4 21 118 16,-1-13 103-16,-4-14 92 16</inkml:trace>
  <inkml:trace contextRef="#ctx0" brushRef="#br1" timeOffset="19159.04">16582 5783 4900 0,'0'0'290'16,"4"0"10"-16,21-1 15 15,25-4 13-15,29 0 9 16,26-4 7-16,23-4 7 16,8 1 5-16,-3-1 7 15,-5 3-134 1,-11 0-196-16,-13 0-10 15,-17 0-8-15,-22-1-8 16,-19 4-7-16,-20 0 0 16,-15 3-17-16,-9 1-215 15,-15 2-121-15,-9 1-225 16,-13 0-1047-16,-10 1 126 16,-15 3 110-16</inkml:trace>
  <inkml:trace contextRef="#ctx0" brushRef="#br1" timeOffset="19479.75">16473 5954 4756 0,'-6'7'42'15,"4"-1"14"-15,12 1 10 16,26-2 26-16,39-3 23 15,28-2 54-15,22-4 22 16,14-2 34-16,-1-2 36 16,-6-1 16-16,-15-4-2 15,-17 0 11-15,-18 0-6 16,-23 0-25-16,-23 3-23 16,-14 0-57-1,-14 3-22-15,-6 1-36 16,-4 4-292-16,1-2-232 15,0-46-1331-15,3 39 143 16,9-2 122-16,9-4 109 16</inkml:trace>
  <inkml:trace contextRef="#ctx0" brushRef="#br1" timeOffset="24836.07">24016 4595 3073 0,'0'0'78'0,"0"1"40"16,0 1 33-16,0-1 22 16,0 1 19-16,0-2 20 15,0 1 21-15,-2 4 27 16,-1 3 47-16,-5 9 7 16,-5 6 30-16,-7 8 23 15,-6 12-11 1,-6 6-18-16,-3 7-15 15,1 1-16-15,3 0-18 16,6-4-22-16,5-10-49 16,6-8-58-16,5-6-72 15,2-9-65-15,3-6-23 16,2-5 0-16,2-4 0 16,0-4 0-16,0-1 0 15,2-6 0-15,5-6 0 16,5-8 0-16,8-11 0 15,9-12 0-15,7-9 0 16,3-7 0 0,3-2 0-16,-2 3 0 15,-2 2 0-15,-3 8 0 16,-8 6 0-16,-1 5 0 16,-6 6 0-16,-3 0 0 15,1 7 0-15,-4-1 0 16,-1 5 0-16,-1 2 0 15,-1 4 0-15,1 0 0 16,-2 3 0 0,-1 0 0-16,1 3 0 15,-5 1 0-15,1 2 0 16,-4 1 0-16,1 2 0 16,-3 0 0-16,0 2 0 15,1 0 0-15,6 4 0 16,0 6 0-16,4 8 0 15,4 6 0-15,0 10 0 16,6 4 0-16,-1 4 0 16,3 4 0-16,1 4 0 15,-1 0 0-15,-3 3 0 16,2-3 0-16,-3 1 0 16,-6-2 0-1,0-3 0-15,-3-2 0 16,-1-5 0-16,-2-7 0 15,1-5 0-15,1-8 0 16,-6-7 0-16,-2-2 0 16,-1-4 0-16,2-4 0 15,-4-2 0-15,2 2 0 16,2-2 0-16,-2 0 0 16,0-2 0-16,0 0 0 15,-2-6-405-15,-2-65-1426 16,-3 49 157-16,-6-5 135 15,0-4 117 1</inkml:trace>
  <inkml:trace contextRef="#ctx0" brushRef="#br1" timeOffset="25507.23">23968 4895 2445 0,'0'1'125'0,"0"-1"38"16,0 3 33-16,0-3 27 15,0 0 21-15,0 0 27 16,0 0 34-16,3 0 41 15,10 0 97-15,12 0-42 16,12 0 33-16,15 0-24 16,15-3-28-1,3 3-22-15,1-1-17 16,-3 1-22-16,-10 0-30 16,-10-3-40-16,-15 2-106 15,-10-1-67-15,-13 1-64 16,-7 0-14-16,-2 1 0 15,-1-2 0-15,-1 2 0 16,1 0-214-16,-2 0-349 16,-2 0-1169-1,-3-3 142-15,-3-3 123 16</inkml:trace>
  <inkml:trace contextRef="#ctx0" brushRef="#br1" timeOffset="28675.81">25143 4752 2861 0,'0'0'93'0,"0"0"31"16,0 1 31-16,0-1 23 15,0 0 24-15,0 0 28 16,0 0 20-16,0 0 20 16,0 0 12-16,-1 0-70 15,1 0-17-15,0 0-31 16,0 0-28-16,-2 0-18 16,0 0-9-16,2 0 10 15,0 0 18 1,0 0 43-16,0 0 74 15,0 0-5-15,4 0 1 16,11 0 1-16,18 0-1 16,23 0-1-16,20 0-18 15,17 0-35-15,12-1-41 16,-2 1-64-16,-6-2-91 16,-5 0 0-16,-9 0 0 15,-7-3 0-15,-13 1 0 16,-11-2 0-16,-14 2 0 15,-9-2 0-15,-15 3 0 16,-7 0 0-16,-5 1 0 16,-2 0 0-1,-2 1 0-15,4 1 0 16,-4 0-235-16,-3-1-229 16,-8-22-1289-16,-3 22 146 15,-5-2 124-15</inkml:trace>
  <inkml:trace contextRef="#ctx0" brushRef="#br1" timeOffset="29431.3">25167 5077 2887 0,'0'0'113'0,"0"0"22"16,0 0 32-16,0-2 26 15,0 2 18-15,0 0 18 16,0 0 21-16,0 0 19 16,0 0 21-16,0 0-71 15,0 0-4 1,0 0 11-16,0 0 6 15,0 0 25-15,0 0 30 16,0 0 13-16,0 0-12 16,4 0-16-16,9 0-14 15,12 0-10-15,17 0-34 16,21 0-35-16,22 0-43 16,14 0-55-16,10 0-46 15,6 0-35-15,-2 0 0 16,-4 0 0-16,-9 0 0 15,-14 0 0 1,-15 0 0-16,-18 0 0 0,-20 0 0 16,-14 0 0-1,-13 0 0-15,-3 0 0 16,-6 0-201-16,-7 0-190 16,-1-1-1389-16,-3-2 149 15,-4-4 128-15,0-5 112 16</inkml:trace>
  <inkml:trace contextRef="#ctx0" brushRef="#br1" timeOffset="30362.52">25893 4563 2709 0,'0'-2'141'16,"0"1"36"-16,-2-2 30 15,0 1 24-15,2-1 15 16,-2 0 23-16,1 0 26 15,1 0 23-15,-3 1 39 16,3 0-63 0,0 0-34-16,0 0-19 15,0 1-9-15,0 1-13 16,0 0-3-16,0 0-12 16,0-1-18-16,0 1-11 15,0 0-13-15,0 1 0 16,0 0-9-16,4 6-19 15,6 3-22-15,5 4-8 16,17 8-11-16,14 5-5 16,12 5-8-1,9 4-8-15,0 2-23 16,-2 1-44-16,-8-2-5 16,-10-3 0-16,-11-2 0 15,-11-6 0-15,-8-1 0 16,-3-3 0-16,-5-1 0 15,-4-3 0-15,-3-1 0 16,0-3 0-16,-2-1 0 16,0-3 0-1,0-2 0-15,0 0 0 0,0 1 0 16,-5 3 0-16,-5 1 0 16,-4 7 0-1,-11 4 0-15,-7 7 0 16,-4 7 0-16,-4 4 0 15,-2 2 0-15,-1 1 0 16,5-2 0-16,7-5 0 16,3-3 0-16,10-5 0 15,3-4 0-15,6-10 0 16,2-2 0-16,6-5 0 16,-1-5 0-16,2-2 0 15,0-2 0-15,-2 2 0 16,-6-2-125-16,62-8-1783 15,-56-7 170-15,12-15 145 16,22-13 125 0</inkml:trace>
  <inkml:trace contextRef="#ctx0" brushRef="#br1" timeOffset="31722.7">27526 4691 1781 0,'0'0'213'0,"0"0"57"16,2 0 46-1,-2 0 42-15,2 0 33 16,-2 0 22-16,0 0 43 16,0 0 169-16,-6 7 44 15,-8 12-170-15,-6 10-61 16,-13 20-60-16,-13 15-43 15,1 5-42-15,-2 4-28 16,3-5-13-16,7-8-40 16,11-12-185-16,7-11-27 15,8-13 0-15,4-9 0 16,5-5 0-16,2-8 0 16,0-4 0-1,4-10 0-15,12-8 0 16,3-15 0 15,7-12 0-31,11-14 0 0,3-6 0 0,-2 3 0 0,-2 3 0 16,-3 10 0-16,-4 8 0 15,-6 7 0-15,-1 7 0 16,-4 3 0-16,1 3 0 16,-1 1 0-16,2 3 0 15,-2 3 0-15,-5 3 0 16,-1 2 0-16,-6 6 0 15,1 1 0-15,-3 2 0 16,1 5 0 0,4 4 0-16,-2 7 0 15,6 6 0-15,-2 11 0 16,-2 8 0-16,4 6 0 16,1 5 0-1,-3 6 0-15,3 0 0 0,3-3 0 16,-2-2 0-16,-4-8 0 15,1-7 0-15,-4-5 0 16,-2-5 0-16,-1-4 0 16,-3-6 0-16,0-5 0 15,-1-4 0-15,-1-2 0 16,2-3 0-16,-2-1 0 16,0-1 0-1,-5-1-179-15,-2-4-230 16,33-3-506-16,-39-4-624 15,-1-8 113-15,-5-2 100 16,4 2 89-16</inkml:trace>
  <inkml:trace contextRef="#ctx0" brushRef="#br1" timeOffset="31975.49">27416 5021 4003 0,'2'-7'128'0,"8"-2"18"15,6-4 16-15,8-1 17 16,7 3 3-16,11 1 4 16,2 4 3-16,2 1 2 15,2 1-10-15,-1 2-180 16,-2 2-174-16,4-2-1032 15,-6 2 72-15,-3-4 64 16,2-2 59-16</inkml:trace>
  <inkml:trace contextRef="#ctx0" brushRef="#br1" timeOffset="32627.69">28840 4750 4978 0,'0'-4'218'0,"0"4"18"16,0-2 35-16,-1 2 57 15,-9 8 6-15,-9 10 5 16,-9 9 6-16,-13 10 8 16,-14 11 4-16,-7 4-194 15,-9 0-50-15,-3-1-17 16,-2-5-36-16,8-6-60 15,7-9 0-15,11-6 0 16,14-9 0-16,9-10 0 16,9-4 0-1,5-6 0-15,6-8 0 16,4-10 0-16,4-9 0 16,5-14 0-16,7-3 0 15,1-1 0-15,4 3 0 16,1 7 0-16,1 12 0 15,-2 8 0-15,1 7 0 16,0 8 0-16,4 1 0 16,0 10 0-16,5 8 0 15,1 9 0-15,1 11 0 16,-1 8 0-16,0 6 0 16,-2 2 0-16,2-3 0 15,1-5 0 1,1-4 0-16,2-4 0 15,1-7 0-15,6-4-190 16,0-5-305-16,2-77-1261 16,-3 60 146-16,-4-8 125 15,-11-7 109-15</inkml:trace>
  <inkml:trace contextRef="#ctx0" brushRef="#br1" timeOffset="33591.66">25531 4249 2984 0,'0'0'139'0,"0"-2"24"15,2 2 22-15,-2 0 20 16,1 0 25-16,7 0 23 15,8 0 31-15,11 0 44 16,11 0 43-16,14 0-71 16,3 0-3-16,7 0 3 15,3 0-17 1,-7 0-12-16,-10-1-21 16,-9 1-19-16,-9-1-43 15,-16-1-200-15,-8 1-146 16,-6 1-226-16,15-3-1161 15,-23 2 114-15,-1-3 101 16</inkml:trace>
  <inkml:trace contextRef="#ctx0" brushRef="#br1" timeOffset="34079.82">25785 4119 3134 0,'0'-2'163'16,"0"0"33"-16,0-2 30 16,0 0 22-16,0 2 13 15,0-1 5-15,0 3 12 16,0 0 93-16,0 4 122 15,0 5-109-15,0 7-38 16,2 9-32-16,0 8-27 16,0 6-19-16,-2 2-9 15,4 0 3-15,-3-3-5 16,-1-3-103-16,3-1-191 16,-6-5-298-1,-2 2-274-15,-5-7-1061 16,-3-1 133-16,-2-4 114 15,2-5 101-15</inkml:trace>
  <inkml:trace contextRef="#ctx0" brushRef="#br1" timeOffset="34924.11">23411 3912 4027 0,'0'31'146'0,"0"25"70"16,-4 30 123-16,-4 30 64 16,-5 17 8-16,0 21 10 15,-5 13 10-15,3 5 8 16,-1 6 10-16,3-6-109 15,-1-7-51-15,1-16-78 16,0-17-142-16,-2-18-69 16,-1-20 0-16,-2-24 0 15,3-21 0 1,2-21-338-16,7-17-428 16,6-30-879-16,0-30 129 15,6-30 112-15</inkml:trace>
  <inkml:trace contextRef="#ctx0" brushRef="#br1" timeOffset="37112.85">23339 3985 2373 0,'-2'-2'140'0,"2"-3"23"15,0-2 17-15,3-4 18 16,13 0 9 0,9 0 13-16,12 0 14 15,17 1 14-15,14-1 13 16,11 2-101-16,12 1-29 16,13 1-19-16,13 0-14 15,10 1-14-15,13-1-5 16,8 0-9-16,8 2-12 15,2 1-9-15,-1 0-9 16,-4 0-10-16,-7 0-3 16,-10 1-2-16,-3-1-2 15,-5 0-4-15,-5 2-2 16,4 0-2 0,1 0-1-16,-3 0 2 15,3 1-3-15,-4 1-6 16,-9-1-1-16,-12 1-4 15,-11 0 2-15,-9 0-2 16,-9 0 0-16,-3 0 0 16,4 0-1-16,3 0-1 15,4 1 0-15,9-1 0 16,0 0 0-16,3 0-4 16,2 0 1-16,-6-1-2 15,2-2 3-15,-6 0-1 16,-6 2 0-1,-3-3-3-15,-3 4 3 16,1 0-1-16,-4 0-4 16,3 0 4-16,5 0-2 15,4 0 0-15,0 0 0 16,0 0 1-16,-2 0-1 16,-10-2 3-16,-6 2-3 15,-10-2 4-15,-5 2 3 16,-6 0 4-16,-4 0 2 15,1 0 7 1,-4 0 14-16,-2 0 11 0,-5 0 11 16,-2 0 18-1,-3 2 17-15,-4 0 15 16,-1 3 8-16,-2-2 25 16,-1 1 20-16,0-1 18 15,1 3 15-15,3 0 25 16,1 0 23-16,-3 1-9 15,1 1-16-15,-6-1-13 16,1 2-12-16,-5 0-24 16,1 5-25-1,-4 2-24-15,-2 3-30 16,1 6-38-16,-3 5-34 16,0 6-9-16,-2 8 0 15,4 3 0-15,-2 4 0 16,-1 4 0-16,-1 1 0 15,2-1 0-15,0 0 0 16,-1 0 0-16,-2 1 0 16,1 0 0-16,-2 1 0 15,1 4 0-15,-2-3 0 16,2 2 0-16,-1-2 0 16,2-2 0-1,-1-4 0-15,0-3 0 16,0-5 0-16,0-3 0 15,0-3 0-15,-1 2 0 16,-2-3 0-16,-2 3 0 16,-2-1 0-16,3-1 0 15,0-5 0-15,2 0 0 16,1-4 0-16,2-3 0 16,-1-1 0-16,2-2 0 15,-2-2 0-15,0 1 0 16,1 0 0-16,-1 1 0 15,0 0 0 1,-1 1 0-16,-2-1 0 16,-2 0 0-16,-1-1 0 15,-2-2 0-15,2-1 0 16,0-2 0-16,3-2 0 16,-1-4 0-16,1-2 0 15,-4-2 0-15,-2-2 0 16,-7-2 0-16,-10 1 0 15,-7 0 0-15,-8-4 0 16,-6 4 0-16,-3 0 0 16,-3 0 0-16,-6 0 0 15,-3 2 0 1,-8-2 0-16,-6-1 0 16,-7 1 0-16,-10-2 0 15,-9 2 0-15,-9 0 0 16,-6-3 0-16,-6 2 0 15,2 1 0-15,4 1 0 16,7 1 0-16,0 2 0 16,8 1 0-16,-1-1 0 15,-5-1 0-15,-6 1 0 16,-3-3 0-16,-6 3 0 16,-1-4 0-16,3-1 0 15,6 1 0 1,7-1 0-16,2-3 0 15,6 1 0-15,3-1 0 16,-3 0 0-16,0-1 0 16,1 1 0-16,0 0 0 15,-6 1 0-15,1 1 0 16,-1-1 0-16,3 3 0 16,8 1 0-16,2 0 0 15,9 3 0-15,2 1 0 16,5-1 0-16,-5 2 0 15,0-2 0-15,-6 3 0 16,-1 0 0 0,0-2 0-16,3 0 0 15,4 1 0-15,5 0 0 16,3-2 0-16,3-1 0 16,0-1 0-16,4 0 0 15,-1 1 0-15,-3-1 0 16,2 4 0-16,1-3 0 15,2 2 0-15,6 0 0 16,9-1 0-16,6-2 0 16,11-1 0-16,9-1 0 15,7-1 0-15,6-3 0 16,5 1 0 0,5-2 0-16,-2 1 0 15,3 0 0-15,0 0 0 16,-2 0 0-16,2 0 0 15,0 1-312-15,23-1-633 16,-23 0-659-16,0-4 123 16,2-8 106-16</inkml:trace>
  <inkml:trace contextRef="#ctx0" brushRef="#br1" timeOffset="38689.77">12754 4775 2218 0,'-3'-5'46'16,"-7"-1"6"-16,-9-1 4 16,-10 3 16-16,-7 3 25 15,-16 10 30-15,-4 11 46 16,-4 13 43-16,1 14 20 15,7 15-1-15,17 6 4 16,14 2 16-16,17-2 25 16,22-8 0-16,16-11-8 15,17-12-19-15,12-10-52 16,12-10-125-16,0-9-201 16,0-28-1051-16,-10 15 69 15,-11-9 61 1,-9-9 57-16</inkml:trace>
  <inkml:trace contextRef="#ctx0" brushRef="#br1" timeOffset="39079.47">13070 4943 4853 0,'0'0'178'0,"7"5"139"15,0 10 5-15,-1 8 5 16,3 10 7-16,-1 11 5 15,-2 5 5-15,-6-1 7 16,2-3 7 0,-2-4-48-16,0-5-152 15,2-9-158-15,-2-7-15 16,0-8-100-16,-2-8-110 16,-2-4-19-16,0-11 0 15,-6-12 2-15,-1-13 4 16,2-12 13-16,2-18 29 15,5-6 62-15,4 1 37 16,12 5 122-16,7 10 113 16,10 13 39-16,9 8 6 15,12 5 3-15,1 5 1 16,6 4-65 0,-5 6-182-16,-4 9-180 15,-4 3-361-15,-16 4-846 16,-14 5 101-16,-12 6 89 15,-16 3 81-15</inkml:trace>
  <inkml:trace contextRef="#ctx0" brushRef="#br1" timeOffset="39259.3">13130 5170 3996 0,'-2'9'176'0,"2"-1"41"15,8-3 20-15,14 2 1 16,23-11 9-1,11-12-62-15,16-2-97 16,-1 0-154-16,11-7-360 16,-20-1-659-16,-7 0 58 15,-7-2 53-15,-2-1 50 16</inkml:trace>
  <inkml:trace contextRef="#ctx0" brushRef="#br1" timeOffset="39643.19">13940 4777 3344 0,'0'-20'149'0,"-5"0"17"16,-4 0 18-16,-7 1 24 16,-10 14 17-1,-8 18 22-15,-5 14 37 16,1 17 33-16,7 12 45 16,11 12-94-16,8-2-38 15,8-2-7-15,6-13-12 16,7-10-11-16,5-11-11 15,3-8-9-15,8-13-34 16,4-5-23-16,5-10-45 16,2-11-26-16,2-7-10 15,0-9-7-15,-2-9-1 16,0 7-20-16,-3 6 3 16,-1 9 53-1,-2 15-2-15,1 13-10 16,2 13 4-16,-1 9 0 15,-3 5 8-15,-6 9-2 16,-7 4-152-16,-7-1-190 16,-7 6-345-16,-15-3-1004 15,-22-3 125-15,-11 0 110 16,-20-9 96-16</inkml:trace>
  <inkml:trace contextRef="#ctx0" brushRef="#br1" timeOffset="39865.65">12917 5867 6006 0,'6'-2'231'15,"17"-6"3"1,27-7 3-16,34-14 2 0,41-9 4 16,28-13 2-16,11-3 4 15,-1 2 3-15,-12 5-104 16,-23 10-472-16,-22 8-262 15,-33 8-1080-15,-37 10 131 16,-35 7 114-16,-42 7 102 16</inkml:trace>
  <inkml:trace contextRef="#ctx0" brushRef="#br1" timeOffset="40055.41">13028 5970 4710 0,'-1'13'272'0,"15"-3"62"15,22-4 5-15,32-5 7 16,39-15 6-16,30-15 5 16,12-7 8-16,3-3 7 15,-11-3-224-15,-15 3-234 16,-5 1-674-16,-26 3-795 16,-20 3 115-16,-17 2 102 15,-18 0 90 1</inkml:trace>
  <inkml:trace contextRef="#ctx0" brushRef="#br1" timeOffset="47279.31">24087 5499 56 0,'-15'10'296'0,"-5"-4"25"16,-4 2 25-16,-7-3 85 15,11-2 66-15,-2-6 49 16,2 3 90 0,4 0 125-16,6 0 70 15,1 0 33-15,7-1-368 16,2 1-12-16,0-2-15 15,0 2-94-15,7 0-71 16,13-2-41-16,12 0-91 16,14-1-129-16,12 2-43 15,1-2 0-15,-6 2 0 16,-9-2 0-16,-12 0 0 16,-10 1 0-16,-13 0-105 15,-3 2-196-15,-5 0-97 16,-9-1-135-16,-7 2-163 15,-6 1-73 1,-11 2-16-16,-11 2 21 16,-8 6 40-16,-1 4 106 15,1 6 186-15,2 1 225 16,9 0 130-16,8-2 180 16,9-7 188-16,10-6 138 15,6-2 79-15,14-5 103 16,13-1 43-16,15-1-29 15,14 1-51-15,10 0-49 16,5 0-54-16,-5 0-79 16,-10 0-56-16,-11 0-56 15,-13 0-31-15,-9 0-95 16,-10 0-42 0,-3 0-44-16,-3 0-41 15,0 0-27-15,0 0 0 16,0 0 0-16,0 0 0 15,0 0 0-15,0 0 0 16,0 0 0-16,0 0-258 16,0 0-168-16,0 0-376 15,12-6-741-15,-17 4 113 16,-2-6 101-16,2-5 89 16</inkml:trace>
  <inkml:trace contextRef="#ctx0" brushRef="#br1" timeOffset="57123.31">27470 5765 1604 0,'0'2'118'0,"2"0"25"16,-2 1 21 0,0-2 24-16,2 1 35 15,-2-2 39-15,0 0 35 16,2 0 28-16,-2 0 28 15,0 0-64-15,0 0-29 16,3 0-19-16,-3 0-15 16,0 0-22-16,0 0-35 15,0 0-42-15,0 0-34 16,0 0-24-16,0 0-25 16,0 0-17-16,0 0-14 15,0 1-6 1,0-1-4-16,0 3-2 15,0 2 0-15,0-1 1 16,0 7 3-16,0 0-3 16,0 6 4-16,-3-1 2 15,1 4 6-15,-2 3 7 16,1 0 1-16,-3 0 13 16,4-1 20-16,0 2 37 15,-2 0 23-15,0 1 13 16,2-2 14-16,0 0 17 15,1 3 12 1,-1-3 26-16,1 2 21 16,-2 1 18-16,3 0-17 15,0 0-39-15,0 1-24 16,0-1-14-16,-2-1-14 16,0-3-20-16,2 0-19 15,0-2-33-15,-2-1-27 16,1 1-24-16,-1-1-5 15,1 3 0-15,-3 1 0 16,2 2 0-16,0-1 0 16,-2 2 0-16,1-1 0 15,1-3 0-15,0-5 0 16,-2-3 0 0,4-5 0-16,0-3 0 15,0-2 0-15,0-4 0 16,0 0 0-16,0 0 0 15,0 0-135-15,0-3-385 16,0-24-1244-16,0 7 147 16,0-13 126-16,0-13 111 15</inkml:trace>
  <inkml:trace contextRef="#ctx0" brushRef="#br1" timeOffset="58676.77">27503 5750 1706 0,'0'0'154'0,"0"0"33"16,0 0 28-16,0-3 30 15,0 2 19-15,0-2 21 16,0 1 18-16,0-1 20 16,0 2 19-16,0-4-110 15,0 4-42-15,0-3-31 16,0 0-23-16,0-3-26 15,0 2-14-15,0-4-11 16,0 2-10 0,0-3-10-16,0 0-10 15,0-1-8-15,0 1 1 16,0 1-2-16,0-2 4 16,0 2-2-16,0-1 1 15,0 2-4-15,0 0-4 16,0 1-5-16,0 1 8 15,0 2 1-15,0-3 4 16,3 3 6-16,-3 2 2 16,0 0 2-16,0 0 11 15,0 0 5-15,0 2 13 16,0-4 19 0,0 2-2-16,0-2 6 15,0 2 0-15,0-1-2 16,0 2 3-16,0 0-5 15,0-2-13-15,0 3-5 16,0-1-17-16,0 1-26 16,0-2-23-16,-3 2-10 15,-4 3-10-15,-9 2-3 16,-10 8-15 0,-6 8-2-16,-8 6-4 15,4 4 3-15,-2 2 13 16,7-2 3-16,4-3 15 15,6-4 0-15,6-7 4 16,5-1-10-16,4-4 2 16,5-4 9-16,-1-4 2 15,2 1 11-15,0-5 0 16,0 0 60-16,2 0-3 16,-1 0-2-16,3 0-1 15,6-5 6-15,3-2 1 16,5-4-8-16,1-5 0 15,2-3-12-15,2-4-16 16,1-3-56 0,5 0 0-16,3 0 0 15,-3 0 0-15,2 4 0 16,-3 4 0-16,-8 3 0 16,0 6 0-16,-9 3 0 15,-4 2 0-15,-3 2 0 16,0 2 0-16,0-2 0 15,2 2 0-15,1 4 0 16,5 4 0-16,1 7 0 16,0 8 0-16,5 8 0 15,-7 6 0-15,3 1 0 16,-1 1 0 0,-4-1 0-16,-2-4 0 15,2-6 0-15,1-3 0 16,-7-5 0-16,1-5 0 15,2-6 0-15,-6-3 0 16,0 0 0-16,0-6 0 16,0 1 0-16,0-1 0 15,0-1-314-15,2 1-485 16,-2-16-843-16,0 3 128 16,0-11 113-16,0-7 97 15</inkml:trace>
  <inkml:trace contextRef="#ctx0" brushRef="#br1" timeOffset="69779.15">23655 5723 1635 0,'-3'0'114'0,"3"0"34"16,-1-2 17-16,1 2 13 15,1 0 9-15,3-1 6 16,7 0 4-16,7-3 5 15,11 0 4-15,10 1-71 16,15-1-49-16,6 1-34 16,4-1-18-16,1 0-12 15,-6-1-8-15,-10-2-3 16,-13 1 1-16,-13 2 38 16,-13 0 16-16,-7 1 0 15,-10 0 4-15,-13 2 2 16,-10 0 10-16,-10 1 7 15,-11 0 7 1,0 0 10-16,5 0 11 16,8 0-32-16,12 0-11 15,12 0 2-15,7 0 2 16,5 1 3-16,12-1-9 16,11 0-5-16,7 0-9 15,12 0-11-15,7-1-19 16,-1-1-9-16,-7 1-11 15,-9-2-5-15,-9 2-7 16,-8-1-4-16,-10 2 0 16,-5 0-3-1,-12-2 3-15,-11 2 4 16,-14 0 8-16,-9-2 12 16,-5 2 19-16,4 0 15 15,10 0 14-15,13 0 10 16,13 0 5-16,9 0 1 15,6 0-2-15,15 0-8 16,11 0-18-16,16 0-30 16,9 0-27-16,9 0-23 15,-4 0-13-15,-8 0-9 16,-16-1-10-16,-13 1 11 16,-12 0 4-16,-16-1 12 15,-18-1 28 1,-14 2 38-16,-13-2 56 15,-7 2 53-15,-2 0 35 16,12-2 9-16,13 2 12 16,14 0-3-16,14 0-6 15,18 0-33-15,19 0-57 16,16 0-82-16,14-1-77 16,9 0-62-16,-2-2-32 15,-11-1-8-15,-17-2-5 16,-15 2 1-16,-16-1 11 15,-13 1 27-15,-19-1 47 16,-18 1 65-16,-10 2 45 16,-14 1 29-1,-1 1 21-15,11 0 6 16,12 1 4-16,17-1-3 16,16 2-4-16,12-2 0 15,14 1-23-15,16-1-41 16,11 0-51-16,9 0-28 15,8 0-29-15,-7-1-10 16,-8-1-4-16,-14 1 1 16,-15-2 4-16,-9 0-2 15,-18 0 23-15,-19 2 40 16,-16-1 45-16,-12 2 35 16,-14 0 30-1,0 0 28-15,11 0 11 16,11 0 0-16,14 0 13 15,19 0-3-15,12 0-26 16,20 0-37-16,22 0-63 16,17 0-54-16,14-3-47 15,13 2-34-15,-2 1-17 16,-13-4-3-16,-15 1-12 16,-19 2 10-16,-18 0 33 15,-15-1 35-15,-20 2 58 16,-16 0 47-16,-16 0 41 15,-9 0 48-15,-4 0 39 16,6 0 16 0,10 2 0-16,18-1 6 15,14-1-17-15,14 3-18 16,21-2-61-16,20-1-50 16,13 4-50-16,13-4-56 15,9 0-45-15,-5 0-19 16,-13 0 3-16,-11 0-5 15,-18 0 5-15,-15 0 18 16,-13 0 52-16,-20 0 39 16,-14 0 40-16,-16 0 33 15,-13 1 24-15,-4 2 17 16,10 2 6-16,13-1 12 16,12 0 8-1,19-1-6-15,12-3-9 16,18 0-25-16,17 0-27 15,17 0-33-15,10 0-33 16,11 0-22-16,-4 0-11 16,-11-3-10-16,-14 0-7 15,-14 2 4-15,-12-1 8 16,-16 1 22-16,-14 1 23 16,-14 0 31-16,-12 0 34 15,-7 0 29-15,-5 0 30 16,4 1 20-16,11 1 5 15,15 1 5-15,10-2-5 16,10 1-7 0,17-2-19-16,12 0-59 15,16 0-37-15,12 0-39 16,11 0-43-16,-2 0-23 16,-5-2-8-16,-16 2-6 15,-11-1 0-15,-15 1 6 16,-11-2 18-16,-14 2 49 15,-17 0 28-15,-13 0 35 16,-13 2 22-16,-10 1 12 16,1 1 12-16,10 0 21 15,13 1 9-15,14-1-5 16,12-1-8-16,11-1-7 16,12 0-17-1,17 0-32-15,12-2-25 16,10 0-24-16,8 0-19 15,-2-2-25-15,-11 2-6 16,-12 0-1-16,-11 0 5 16,-12 0 5-16,-7 0 13 15,-13 0 24-15,-11 0 22 16,-11 2 27-16,-8 2 22 16,-6-1 15-16,4 3 28 15,10-1 12-15,12 0 13 16,12-3 17-16,6-1-13 15,5 0 11 1,0-1 1-16,2 0-10 16,-4 2-13-16,4-2-12 15,-2 0-17-15,0-2-8 16,0 2-15-16,0 0-14 16,0 0 7-16,0 0-17 15,0 0-6-15,0 0 2 16,0 0 2-16,0 0 0 15,0 0 1 1,0 0 4-16,0 0 7 16,0 0-3-16,0 0 11 0,0 0 1 15,0 0 3-15,0 0-5 16,0 0-2 0,0 0 2-16,0 0-14 15,1 0-9-15,3 0-5 16,1 0 0-16,5 0-15 15,3 0-3-15,3-1 1 16,-2 1-8-16,5-1-17 16,0-1-9-16,2-3-37 15,7 1-34-15,2 0-61 16,6-1-36-16,5-2-41 16,8 3-54-16,0-2-84 15,3 1-54-15,-3 0-33 16,-6 2-19-1,-14 2 5-15,-9 1 28 16,-12-2 52-16,-11 2 33 16,-13-1 16-16,-6-2-18 15,-2-6-35-15,-19 6 9 16,-2 2 9-16,0-2 8 16</inkml:trace>
  <inkml:trace contextRef="#ctx0" brushRef="#br1" timeOffset="71446.77">23916 5646 1386 0,'-1'4'68'0,"1"-1"37"16,-3 1 33-16,3 2 23 15,3-3 17-15,-6 0 11 16,3-3 10-16,0 0 8 16,0 0 9-16,0 1-29 15,0-1-38-15,-1 0-37 16,1 0-32-16,0 0-23 15,-2 1-11-15,4-2 1 16,-2 1 3 0,0 1 3-16,0 1 5 15,0-1 4-15,5 0 1 16,5 1-2-16,5-2 2 16,7 0-4-16,5 0-8 15,0-3-14-15,1-1-18 16,-2-3-15-16,-4-3-14 15,-4-3-11-15,-5-2-22 16,-8-1-24-16,-1-2-30 16,-11 1 1-16,-6 4-1 15,-7 2-7-15,-8 4-35 16,-5 2-90-16,0 5-94 16,2-2-61-1,3 0-143-15,3 4 15 16,6 2 14-16,2 2 13 15</inkml:trace>
  <inkml:trace contextRef="#ctx0" brushRef="#br1" timeOffset="81874.69">24325 5783 2513 0,'0'0'101'16,"0"0"19"-16,0 0 36 15,0 0 25-15,0 0 21 16,0 0 23-16,0 0 22 16,0 0 21-16,0 0 14 15,0 0-65 1,0 0-14-16,0 0-6 16,0 0-23-16,0 0-2 15,0 0 6-15,0 0-2 16,0 0-6-16,0 0-6 15,0 0-2-15,0 0-7 16,0 0-19-16,0 0-3 16,0 0-22-16,0 0-17 15,0 3-28-15,0 2-14 16,0 7 6-16,0 4 10 16,0 8 37-16,0 6 20 15,0 7 8 1,0 5-6-16,0 6 6 15,0 5-6-15,0 3 0 16,0 2-4-16,0 0-22 16,0 2-22-16,0-3-49 15,0-6-30-15,0-6 0 16,0-4 0-16,0-9 0 16,0-7 0-16,0-7 0 15,0-3 0-15,0-7 0 16,0-4 0-16,0-2 0 15,0-2-43-15,3-2-415 16,3-6-1347 0,6-11 153-16,5-16 132 15,1-9 114-15</inkml:trace>
  <inkml:trace contextRef="#ctx0" brushRef="#br1" timeOffset="82827.36">24326 5763 3368 0,'2'-4'127'15,"1"-1"25"-15,0-2 27 16,-1 1 17-16,-1 3 14 15,-1 2 2-15,0-1 0 16,0 4 22-16,-5 6 29 16,-4 10-73-1,-14 10-11-15,-5 9 5 16,-10 8-3-16,-4-1-1 16,0-4 5-16,5-2 15 15,6-9 14-15,8-6 1 16,10-5-8-16,6-5 2 15,3-8-25-15,4-2-33 16,0-2-25-16,0-5-15 16,0-6-17-16,4-4-14 15,3-7-11-15,5-8-20 16,7-2-19-16,2-3-30 16,7-1 0-1,-2 1 0-15,-2 5 0 16,1 1 0-16,-2 5 0 15,-3 3 0-15,3 2 0 16,-1 4 0-16,-2 0 0 16,0 5 0-16,-3 4 0 15,0 2 0-15,0 7 0 16,4 11 0-16,3 5 0 16,2 11 0-1,1 6 0-15,-3 5 0 16,-3 2 0-16,-1-4 0 15,0-2 0-15,-4-3 0 16,2-4 0-16,-4-2 0 16,-1-5 0-16,-4-1 0 15,-2-4 0-15,-1-6 0 16,-4-3 0-16,-1-2 0 16,-1-4-17-16,1-1-428 15,-3-3-1371 1,-3-5 155-16,2-13 132 0,-6-12 117 15</inkml:trace>
  <inkml:trace contextRef="#ctx0" brushRef="#br1" timeOffset="90342.95">24093 3834 2560 0,'1'-3'148'0,"1"1"36"15,-2-2 29-15,1-2 19 16,-1 1 16-16,0 4 16 16,0-2 15-16,0 2 19 15,0-1 17 1,0 2-116-16,0 0-46 0,4 0-34 16,-1 4-25-1,3 6-17-15,3 10-11 16,1 5-9-16,1 9-12 15,2 0-11-15,0-2-9 16,2-2 26-16,-1-5 45 16,1-4 45-16,0-8 60 15,0-5 50-15,3-5 1 16,3-2-1-16,5-5 2 16,5-8-2-16,3-5 1 15,5-8-30 1,5-9-42-16,5-6-56 15,5 0-68-15,5-5-56 16,2 5 0-16,-2 0 0 16,-2 4 0-16,-5 4 0 15,-11 2 0-15,-6 4 0 16,-8 3 0-16,-12 6 0 16,-7 6 0-16,-4 4-34 15,-3 3-254-15,-2 2-172 16,1 1-1270-16,-2 1 141 15,4-8 123-15,-2-6 107 16</inkml:trace>
  <inkml:trace contextRef="#ctx0" brushRef="#br1" timeOffset="91385.05">27281 3873 2456 0,'0'-3'134'15,"0"-1"46"-15,0 1 37 16,0-3 29-16,0 4 12 15,0-3 8 1,0 5 3-16,0-2 7 16,-2 4 13-16,2 1-95 15,0 9-31-15,0 5-43 16,0 5-36-16,0 7-26 16,0-1-9-16,2 0 1 15,0-2 3-15,3-3 4 16,5-2-4-16,2-5-3 15,1 0 10-15,2-2 28 16,-2-2 42-16,5-4 31 16,1-2 13-16,4-3 18 15,2-2 10 1,7-1 10-16,1 0 1 16,5-1 16-16,3-4-4 15,-1-5-34-15,3-3-45 16,4-8-36-16,0-5-16 15,-1-3-20-15,0 0-12 16,-3-4-16-16,-5 3-8 16,-4 0-19-16,-5 7-16 15,-6 3-3-15,-8 5 0 16,-3 3 0-16,-3 5 0 16,-5 1 0-16,0 2 0 15,-2 2 0-15,-1 0 0 16,-1 2-43-1,0 0-189-15,-3 2-135 16,3 4-430-16,-20 2-759 16,-16 0 116-16,-18 1 102 15,-25 7 90-15</inkml:trace>
  <inkml:trace contextRef="#ctx0" brushRef="#br1" timeOffset="95926.07">13490 13356 4054 0,'4'0'248'16,"-3"-2"146"-16,3 1 9 16,0-3 9-1,-1 2 9-15,-3-2 8 16,2 0 10-16,-2 2 11 15,0 2 9-15,0 4-150 16,0 11-136-16,0 10-173 16,-7 11 0-16,-2 12 0 15,-4 5 0-15,-5 2 0 16,-3-7 0-16,4-5 0 16,3-10 0-16,3-7 0 15,5-10 0-15,3-5 0 16,3-7 0-1,0-3 0-15,0-2 0 16,3-7 0-16,-6-10 0 16,6-12 0-16,3-15 0 15,3-13 0-15,3-3 0 16,7-5 0-16,0 3 0 16,1 8 0-16,0 6 0 15,-2 8 0-15,-1 7 0 16,-5 8 0-16,-1 8 0 15,-4 7 0 1,-2 2 0-16,2 6 0 16,3 3 0-16,5 6 0 15,2 8 0-15,10 8 0 16,-2 11 0-16,4 12 0 16,1 3 0-16,-3 7 0 15,-2 0 0-15,-2 1 0 16,-2-2 0-16,-4-8 0 15,-3-6 0-15,-3-9 0 16,-5-8 0-16,-2-9 0 16,-4-4 0-1,0-5 0-15,0-5 0 16,-3 0 0-16,1-4-354 16,-5-9-1491-16,-4 0 159 15,-3-2 136-15</inkml:trace>
  <inkml:trace contextRef="#ctx0" brushRef="#br1" timeOffset="96522.51">13533 13591 3170 0,'0'0'93'0,"-3"0"43"15,1 0 33-15,0-1 19 16,2 1 22-16,-2 0 28 16,2 0 34-16,0 0 75 15,0 0 72-15,0 0 3 16,0 0-16-16,0 0-40 16,0 0-31-1,4 0-14-15,4 0-20 16,11 0-26-16,4 0-32 15,8 0-83-15,3-3-74 16,0 2-52-16,-7-2-48 16,0-1-378-16,-8-8-1439 15,4 4 157-15,-3-3 135 16,3 0 117-16</inkml:trace>
  <inkml:trace contextRef="#ctx0" brushRef="#br1" timeOffset="97075">14263 13575 3310 0,'0'0'165'16,"0"0"66"-1,0 0 96-15,0 0 86 16,0 0 60-16,0 0 13 15,0 0 11-15,0 0 13 16,0 0 14-16,0 0-98 16,0 0-84-16,0 0-74 15,2 0-110-15,3 0-97 16,11 0-61-16,11 0 0 16,21-4 0-16,18 0 0 15,17-3 0-15,11-3 0 16,7 0 0-1,3-1 0-15,1 0 0 16,-10 1 0-16,-10 1 0 16,-18 2 0-16,-18-1 0 15,-22 0 0-15,-15 4 0 16,-6 1 0-16,-6 2 0 16,-4 1-48-16,0 0-304 15,42 0-1481-15,-44-3 158 16,2-3 135-16,2-2 117 15</inkml:trace>
  <inkml:trace contextRef="#ctx0" brushRef="#br1" timeOffset="97847.28">14842 13298 3281 0,'-2'0'184'15,"2"-3"49"-15,-2 1 63 16,2 0 51-16,0 0 40 16,0 2 39-16,0-2 39 15,0 2 43-15,0 0 16 16,0 0-137-16,0 0-65 15,0 0-53-15,0 0-70 16,0 0-55 0,0 0-37-16,0 0-37 15,0 0-31-15,0 0-36 16,0 0-3-16,0 0 0 16,0 4 0-16,4 0 0 15,0 2 0-15,6 2 0 16,13 1 0-16,12 2 0 15,15 1 0-15,11-1 0 16,5-1 0-16,1 0 0 16,-5-1 0-1,-9 0 0-15,-12-1 0 16,-11-1 0-16,-10 1 0 16,-8-1 0-16,-7 0 0 15,-2 2 0-15,-3 2 0 16,0 5 0-16,-5 7 0 15,-2 6 0-15,-5 4 0 16,-8 2 0-16,-6 4 0 16,5-5 0-16,-3-3 0 15,-1-2 0-15,2-4 0 16,4-7 0 0,1-2 0-16,3-7 0 15,2-4-100-15,5-3-467 16,3-2-1193-16,4-9 145 15,4-4 126-15,13-10 111 16</inkml:trace>
  <inkml:trace contextRef="#ctx0" brushRef="#br1" timeOffset="98735.46">16079 13283 6775 0,'0'0'144'16,"0"3"0"-1,0 6 3-15,-4 13-1 16,-6 8 3-16,-5 12-1 16,-2 10 3-16,-5 2 0 15,2 1 2-15,3-7-70 16,1-5-83-16,6-9 0 15,2-8 0-15,3-7 0 16,3-9 0-16,1-5 0 16,1-4 0-16,1-3 0 15,1-9 0-15,5-13 0 16,7-13 0 0,9-16 0-16,6-10 0 15,3-3 0-15,1 3 0 16,-4 8 0-16,-4 10 0 15,-3 7 0-15,-4 9 0 16,-3 8 0-16,-1 6 0 16,-5 4 0-16,-3 4 0 15,2 5 0-15,2 2 0 16,4 4 0-16,4 6 0 16,5 11 0-1,2 6 0-15,-2 12 0 16,-1 9 0-16,-2 0 0 15,-3 2 0-15,0 0 0 16,-2-5 0-16,-2-6 0 16,-2-2 0-16,0-4 0 15,0-6 0-15,-5-4 0 16,-2-4 0-16,-1-5 0 16,-3-6 0-16,0-3 0 15,0-3 0-15,-1-2-175 16,-8 0-332-1,6-11-431-15,-19 2-571 16,-5-5 109-16,-2-1 97 16,-3-4 85-16</inkml:trace>
  <inkml:trace contextRef="#ctx0" brushRef="#br1" timeOffset="98932.28">16055 13587 5108 0,'0'-5'307'15,"0"-2"5"-15,8-5 6 16,10-3 5-16,11 1 4 16,11-1 7-16,13 3 5 15,5 0 6 1,-2 2-214-16,-1 4-446 16,12-5-570-16,-15 4-643 15,0-4 112-15,1 1 98 16</inkml:trace>
  <inkml:trace contextRef="#ctx0" brushRef="#br1" timeOffset="99566.69">17240 13325 4868 0,'12'-13'334'0,"1"0"7"16,-2 0 6-16,1-2 6 16,-11 8 6-16,-1 6 7 15,0 0 7-15,0 2 7 16,0 9 7-16,-1 3-304 16,-5 8-83-1,-7 5 0-15,-10 10 0 0,-9 0 0 16,-8 2 0-16,-8 1 0 15,-4-2 0-15,1-4 0 16,1-6 0 0,2-7 0-16,8-8 0 15,5-6 0-15,7-9 0 16,5-6 0-16,6-7 0 16,6-5 0-16,5-3 0 15,5-3 0-15,4-1 0 16,7 4 0-16,3-1 0 15,5 2 0-15,8 3 0 16,5 2 0-16,-1 1 0 16,0 4 0-16,-2 3 0 15,-1 4 0 1,-4 4 0-16,-1 2 0 16,-4 6 0-16,0 9 0 15,-1 5 0-15,-1 9 0 16,3 9 0-16,0 3 0 15,3 1 0-15,6 0 0 16,7-1 0-16,9-1 0 16,10-3 0-16,7-5 0 15,7-2 0-15,8-3 0 16,3-7-281 0,6-4-440-16,0-12-951 15,-6-4 134-15,-7-12 114 16,-7-10 102-16</inkml:trace>
  <inkml:trace contextRef="#ctx0" brushRef="#br1" timeOffset="103035.17">18010 12585 4944 0,'0'0'88'15,"0"0"63"-15,0 0 9 16,0 0-7-16,0 2 89 15,0 3 76-15,0 7 7 16,0 6 4 0,0 12 7-16,0 12-47 15,0 11-42-15,0 12-71 16,0 11-7-16,0 13 12 16,0 10-98-16,0 10-83 15,0 11 0-15,0 6 0 16,0-1 0-16,0-2 0 15,0-9 0-15,0-9 0 16,0-6 0-16,-3-6 0 16,-4-6 0-16,1-3 0 15,-3-5 0 1,2-6 0-16,0-9 0 16,0-11 0-16,2-10 0 15,3-9 0-15,0-11 0 16,2-9 0-16,0-5 0 15,0-5 0-15,0-3 0 16,0-1 0-16,0-1 0 16,-1-2 0-16,4-6-628 15,-1-6-1143-15,6-15 148 16,6-16 128-16,10-13 110 16</inkml:trace>
  <inkml:trace contextRef="#ctx0" brushRef="#br1" timeOffset="104247.05">18530 13364 5296 0,'0'-4'298'15,"0"0"4"1,0 1 4-16,1 0 7 0,-1 5 4 16,0 6 5-16,2 11 5 15,-2 13 6-15,1 12 6 16,-1 12-301 0,2 6-38-16,-2-1 0 15,0 0 0-15,-2-6 0 16,-1-5 0-16,-1-6 0 15,-3-7 0-15,1-6 0 16,2-8 0-16,1-5 0 16,1-5 0-16,1-6 0 15,1-4 0-15,-2-2 0 16,1-1 0-16,-1-1 0 16,2-4 0-1,-1-2 0-15,1-5 0 16,0-5 0-16,0-4 0 15,0-4 0-15,0-4 0 16,0-1 0-16,0-1 0 16,0 1 0-16,1 2 0 15,-1-1 0-15,2-1 0 16,-2 1 0-16,0-6 0 16,1 0 0-16,1 0 0 15,-1 1 0-15,1 2 0 16,1 4 0-1,-2 2 0-15,2 3 0 16,-2 4 0-16,2-1 0 16,-1 2 0-16,-1-1 0 15,1-2 0-15,3 0 0 16,1 1 0-16,4-4 0 16,6-1 0-16,4-1 0 15,11-1 0-15,4 1 0 16,9 3 0-16,5 4 0 15,5 3 0-15,-2 6 0 16,-2 5 0 0,-12 3 0-16,-11 2 0 15,-12 7 0-15,-12 3 0 16,-12 6 0-16,-11 4 0 16,-9 6 0-16,-6 0 0 15,-4 3 0-15,7-5 0 16,9-2 0-16,13-3 0 15,11-1 0-15,17-1 0 16,16 2 0-16,8 1 0 16,6 3 0-1,0 2 0-15,-12 2 0 16,-18-2 0-16,-13 0 0 16,-22-3 0-16,-15-3 0 15,-14-5 0-15,-11-6 0 16,-6-3 0-16,2-1 0 15,6-9-328-15,22-3-521 16,-2-9-776-16,9-6 126 16,10-5 110-16,5-4 96 15</inkml:trace>
  <inkml:trace contextRef="#ctx0" brushRef="#br1" timeOffset="115814.76">13599 14169 3432 0,'2'0'149'0,"-2"0"35"16,0 0 24-16,0 0 16 15,2 0 38-15,-4 0 84 16,4 0 80-16,0 0 54 16,0 0 11-16,-2 0-102 15,2 0-53-15,0 1-34 16,1 2-21-1,-3 1-13-15,2 2-41 16,0 5-93-16,0 6-82 16,2 6-52-16,-1 9 0 15,2 11 0-15,-1 9 0 16,1 5 0-16,1 4 0 16,-1 1 0-16,1-1 0 15,0-8 0-15,-2-4 0 16,0-12 0-16,-4-6 0 15,4-10 0 1,-3-7 0-16,-1-4 0 16,0-6 0-16,2-2 0 15,-2-2 0-15,0 0 0 16,0 0 0-16,0 0 0 16,-2 0-338-16,0-6-1511 15,-5 0 160-15,0-7 137 16,-5-2 119-16</inkml:trace>
  <inkml:trace contextRef="#ctx0" brushRef="#br1" timeOffset="116743.89">13637 14195 4380 0,'0'-5'173'15,"2"-2"131"-15,-2 1 52 16,0-1 3-16,0 4 23 15,0 5 9-15,-9 8 6 16,-7 10 11 0,-7 11 6-16,-11 9-112 15,-3 10-83-15,-4 0-147 16,4-3-58-16,4-8 6 16,7-8-20-16,12-9 0 15,3-8 0-15,7-10 0 16,4-4 0-16,0-9 0 15,10-10 0-15,9-11 0 16,3-9 0-16,13-9 0 16,4 0 0-1,2 0 0-15,1 7 0 16,-1 10 0-16,-1 10 0 16,-2 10 0-16,0 10 0 15,1 13 0-15,-1 12 0 16,4 8 0-16,-3 10 0 15,-3 7 0-15,0-7 0 16,-7-2 0-16,-4-8 0 16,-6-7 0-16,-5-6 0 15,-3-8 0-15,-4-1 0 16,-3-6 0 0,-1 0 0-16,-1-1 0 15,-2-2 0-15,0-1 0 16,0 3 0-16,1-3-215 15,5 0-679-15,-4-4-749 16,-2-4 128-16,2-9 112 16,3-7 99-16</inkml:trace>
  <inkml:trace contextRef="#ctx0" brushRef="#br1" timeOffset="118085.72">13495 13623 2272 0,'0'0'79'0,"0"0"20"16,0 0 20-16,0 0 19 15,0 0 30-15,0 0 42 16,0 0 36-16,0-1 28 16,0 1 21-1,0 0-45-15,0-1-2 16,0 1-8-16,0 0-17 16,0 0-19-16,0 0-23 15,-3 2 17-15,-7 6 68 16,-4 11 46-1,-4 13-16-15,-5 9-18 0,1 8-7 16,-3 2-11-16,5-3 3 16,-3-2 3-1,5-10-5-15,5-6-67 16,6-8-114-16,-1-4-80 16,5-7 0-16,0-5 0 15,1-2-17-15,0 0-368 16,2-6-1448-16,-2-3 158 15,8-6 135-15</inkml:trace>
  <inkml:trace contextRef="#ctx0" brushRef="#br1" timeOffset="118914.87">13852 13673 2415 0,'2'0'105'0,"1"0"30"15,-1 0 23-15,2-1 13 16,0 0 12-16,-1 1 15 16,-2-2 18-1,-1 1 23-15,0-1 22 16,0 2-50-16,0-2-30 15,0 2-23-15,1-2-13 16,-1 2 3-16,0-4 1 16,0 4 10-16,3-2 27 15,-3 0 27-15,0 1 43 16,0-2 39-16,2 1-4 16,-2 1-5-16,0 1-7 15,0 0-12-15,0 0-12 16,2-2-22-1,3 7-44-15,1 7-54 16,3 9-69-16,5 5-58 16,-1 8-8-16,1 3 0 15,-1-2 0-15,0-2 0 16,-1-2 0-16,-2-6 0 16,-3-3 0-16,0-5 0 15,-6-7 0-15,1-1 0 16,-2-4 0-16,0-3 0 15,0-2 0-15,0 0 0 16,0 0 0 0,0-3 0-16,-2-5 0 15,1-1-431-15,-2-5-1393 16,3-3 156-16,0-1 134 16,12 1 116-16</inkml:trace>
  <inkml:trace contextRef="#ctx0" brushRef="#br1" timeOffset="119867.02">16251 14057 4187 0,'0'0'127'0,"0"0"75"16,0 0 112-16,3 0 40 16,9 0 39-16,18-3 8 15,20-2 9-15,21-3 8 16,23 0 10-1,11-4-82-15,-1 0-56 0,-2 0-84 16,-9 1-129 0,-13 0-39-16,-12 2-38 15,-15 0 0-15,-14 4 0 16,-15 0 0-16,-9 1 0 16,-8 2 0-16,-6 0 0 15,-1 0 0-15,-3 2 0 16,-3 2-259-16,-5 3-96 15,-4 0-208-15,-7-32-1062 16,-6 35 126-16,-3-1 110 16,-10 4 96-16</inkml:trace>
  <inkml:trace contextRef="#ctx0" brushRef="#br1" timeOffset="120211.7">16137 14260 4605 0,'-16'4'109'15,"3"-2"91"-15,3 2 92 16,1 1 56-16,31-3 7 16,24-3 7-16,22-2 7 0,24-2 6 15,22-2 8 1,4-1-83-16,-3-2-33 15,-12 0-102-15,-17 2-104 16,-19 1-61-16,-17 0 0 16,-17 1 0-16,-13 2 0 15,-9 1 0-15,-7 3 0 16,-2-4 0-16,-2 4 0 16,0 0 0-16,0-1 0 15,1 1-334-15,18 0-536 16,-13-1-748-16,4-5 124 15,1-5 110 1</inkml:trace>
  <inkml:trace contextRef="#ctx0" brushRef="#br1" timeOffset="123066.58">16266 14105 4533 0,'0'0'203'0,"0"-1"147"15,1-3 6 1,-1 2 7-16,0-1 8 15,1 2 7-15,-1 1 6 16,0-2 9-16,0 1 7 16,0 1-110-16,0-1-120 15,0 1-170-15,0 0 0 16,0 0 0-16,0 0 0 16,0 0 0-16,0 0 0 15,0 0 0-15,3 1 0 16,-1 4 0-1,3 4 0-15,0 6 0 16,-1 6 0-16,0 10 0 16,-2 8 0-16,-1 9 0 15,2 10 0-15,-3 10 0 16,0 5 0-16,2 3 0 16,-2 1 0-16,0-4 0 15,0-7 0-15,-2-5 0 16,1-9 0-16,-1-10 0 15,1-6 0-15,-1-8 0 16,2-7 0 0,0-8 0-16,0-4 0 15,-1-5 0-15,0-2 0 16,-2-2 0-16,0-1 0 16,0-8-389-16,-4-116-1447 15,2 90 158-15,-2-14 136 16,1-10 117-16</inkml:trace>
  <inkml:trace contextRef="#ctx0" brushRef="#br1" timeOffset="124224.03">16297 14066 3753 0,'3'-4'164'15,"0"-1"59"-15,3-2 120 16,-1 0 84-16,0 1 11 15,-2 4 11-15,0 0 9 16,-2 0 12-16,-1 1 11 16,0 1-125-16,0 0-57 15,-1 6-65-15,-7 8-140 16,-7 9-92-16,-7 9-2 16,-9 10 0-16,-9 4 0 15,1 0 0-15,-1-2 0 16,-1-4 0-1,5-8 0-15,4-5 0 16,5-5 0-16,7-7 0 16,4 0 0-16,7-9 0 15,5 1 0-15,2-6 0 16,1 1 0-16,2-2 0 16,-1 0 0-16,2-3 0 15,2-7 0 1,5-4 0-16,7-6 0 0,6-7 0 15,5-9 0 1,5-2 0-16,0 0 0 16,-2 3 0-16,-1 0 0 15,-3 7 0-15,-5 3 0 16,-3 4 0-16,-3 1 0 16,-4 5 0-16,-3 5 0 15,-1 1 0-15,1 5 0 16,-1 0 0-16,3 3 0 15,2 1 0-15,2-2 0 16,5 4 0 0,1 3 0-16,0 5 0 15,3 6 0-15,0 7 0 16,3 6 0-16,3 6 0 16,-1 2 0-16,2 4 0 15,1-1 0-15,-3 1 0 16,-2-3 0-16,-3-2 0 15,-1-4 0-15,-7-6 0 16,-5-6 0-16,-2-4 0 16,-3-7 0-16,-4-3 0 15,-1-4 0-15,1-2 0 16,-1 0 0 0,0 0 0-16,0 0 0 15,0 0 0-15,0-2 0 16,-1-6-214-16,63-1-1668 15,-68-7 164-15,-9-8 142 16,-7 1 123-16</inkml:trace>
  <inkml:trace contextRef="#ctx0" brushRef="#br1" timeOffset="130008.97">26475 12375 5633 0,'0'-3'213'16,"0"0"46"-16,2 1 1 15,0-1 5-15,0 2 3 16,-2 1 5-16,0 1 2 15,0 10 5-15,-2 4 3 16,-10 12-149-16,-5 10-86 16,-10 10-48-16,-7 3 0 15,-6 2 0-15,3-1 0 16,8-5 0-16,5-9 0 16,10-6 0-16,6-10 0 15,6-9 0 1,2-5 0-16,4-8 0 15,2-9 0-15,8-11 0 16,6-10 0-16,7-13 0 16,4-9 0-16,3-8 0 15,0-6 0-15,-1 0 0 16,-4 4 0-16,-2 9 0 16,-4 6 0-16,-4 11 0 15,-2 6 0 1,-1 8 0-16,-1 7 0 0,0 6 0 15,0 5 0-15,3 15 0 16,2 15 0 0,2 14 0-16,3 12 0 15,-2 13 0-15,-1 2 0 16,0-2 0-16,-1-8 0 16,-6-6 0-16,-3-8 0 15,-5-10 0 1,-5-7 0-16,-2-7 0 0,0-5 0 15,-3-7 0-15,-3-4-292 16,2-1-329-16,-4-6-1074 16,0-9 136-16,3-3 118 15,3-5 104 1</inkml:trace>
  <inkml:trace contextRef="#ctx0" brushRef="#br1" timeOffset="130286.71">26306 12541 4944 0,'6'-1'284'0,"8"1"36"15,12-3 4-15,13 1 6 16,13 0 5-16,7-1 8 16,6 0-175-16,-2 3-149 15,2-2-273 1,-5 1-1318-16,-1-3 118 0,-6-3 103 16,-1 1 92-16</inkml:trace>
  <inkml:trace contextRef="#ctx0" brushRef="#br1" timeOffset="130678.35">27214 12541 4371 0,'0'0'321'16,"0"0"50"-16,0-1 6 15,0 1 8-15,2 0 8 16,7 0 7-16,7 0 9 16,12 0 9-16,15 0 9 15,14 1-160-15,10 2-215 16,9 0-52 0,5 0 0-16,-2 0 0 15,-3-1 0-15,-9-2 0 16,-12 2 0-16,-13-2 0 15,-13 0 0-15,-11 0 0 16,-9-2 0-16,-6 2 0 16,-3 0 0-16,0-1 0 15,-3-2-285-15,-1 3-149 16,2-1-383-16,-7-2-714 16,-5 2 113-16,3-2 99 15,2-1 88-15</inkml:trace>
  <inkml:trace contextRef="#ctx0" brushRef="#br1" timeOffset="131339.74">27616 12433 3668 0,'0'-4'146'15,"-2"-3"27"-15,2 2 30 16,-1-4 76-16,1 5 97 16,0 0 56-16,1 2 25 15,-2-1 9 1,1 2 13-16,-2 1-122 16,2-3-34-16,-2 2-26 15,-1 0-31-15,3-1-86 16,0 2-106-16,0 0-59 15,0 0-15-15,0 0 0 16,0 0 0-16,0 0 0 16,0 0 0-16,0 0 0 15,0 0 0-15,5 2 0 16,4 3 0-16,11 4 0 16,15 2 0-16,11 6 0 15,10 1 0 1,3 1 0-16,-5-1 0 15,-6-3 0-15,-11 1 0 16,-8-5 0-16,-7-2 0 16,-8-2 0-16,-4-1 0 15,-5-3 0-15,-2 1 0 16,-3 1 0-16,2 4 0 16,-2 2 0-16,2 6 0 15,-6 6 0-15,-4 5 0 16,-6 1 0-16,-8 1 0 15,-8 2 0-15,-4-2 0 16,-4-1 0 0,6-4 0-16,-1 0 0 15,2-4 0-15,3-4 0 16,1-1 0-16,3-2 0 16,4-2 0-16,4-2-255 15,4-2-168-15,8-6-1334 16,2 0 145-16,8-8 126 15,3-3 109-15</inkml:trace>
  <inkml:trace contextRef="#ctx0" brushRef="#br1" timeOffset="132894.78">29012 12414 3551 0,'5'-4'205'15,"-1"-1"122"-15,3-2 117 16,-3 0 12-16,-1 3 10 15,0 0 11-15,-3 2 12 16,2 0 13-16,-2 2 13 16,0 0-169-16,0 6-68 15,0 4-143 1,-5 7-135-16,-6 6 0 0,-5 6 0 16,-10 1 0-1,-10 0 0-15,-10-1 0 16,-5-2 0-16,-10-3 0 15,-8-1 0-15,3-4 0 16,3-2 0-16,12-5 0 16,13-5 0-16,15-4 0 15,10-3 0-15,8-6 0 16,5-8 0-16,5-5 0 16,9-8 0-16,4-5 0 15,5-2 0-15,4 1 0 16,1 4 0-1,-1 7 0-15,-4 4 0 16,2 8 0-16,-4 4 0 16,0 4 0-16,2 6 0 15,-3 9 0-15,0 8 0 16,-1 8 0-16,0 7 0 16,1 5 0-16,-1 1 0 15,2 1 0-15,0-5 0 16,2-1 0-16,-2-3 0 15,0-7 0-15,0-3-126 16,4 0-258-16,14-8-490 16,-10-5-696-16,4-7 117 15,4-4 103 1,-1-8 92-16</inkml:trace>
  <inkml:trace contextRef="#ctx0" brushRef="#br1" timeOffset="133650.07">29483 12554 3807 0,'3'-7'274'0,"1"0"145"16,-3-1 8-16,1 1 11 15,-2 6 9-15,-3 7 12 16,-8 7 10-16,-1 10 12 16,-8 10 12-16,-5 5-188 15,0 4-136-15,2-3-166 16,3-5-3-16,4-7 0 15,7-5 0-15,3-7 0 16,4-7 0 0,2-4 0-16,0-2 0 15,0-2 0-15,0-8 0 16,3-5 0-16,4-9 0 16,8-9 0-16,8-11 0 15,5-7 0-15,9-2 0 16,0-5 0-16,1-1 0 15,-5 7 0-15,-4 7 0 16,-6 7 0-16,-7 10 0 16,0 7 0-1,-4 5 0-15,-1 2 0 16,-2 5 0-16,-2 1 0 16,-1 0 0-16,2 5 0 15,-2 1 0-15,3 1 0 16,0 5 0-16,3 7 0 15,-1 12 0-15,1 11 0 16,0 9 0-16,1 6 0 16,1 3 0-16,1-3 0 15,4-1 0-15,-2-4 0 16,-1-5 0-16,-3-4 0 16,-2-8 0-1,-5-2 0-15,-3-9 0 16,0-7 0-16,-3-3 0 15,0-5 0-15,0 0 0 16,0-3 0-16,0 0 0 16,0-1-333-16,-1-2-384 15,-11-5-941-15,-4-4 130 16,-1-3 113-16,-5-3 101 16</inkml:trace>
  <inkml:trace contextRef="#ctx0" brushRef="#br1" timeOffset="133862.88">29429 12662 4566 0,'8'-3'58'0,"11"-2"13"16,15-1 4-16,15-1 6 15,9 2 3-15,10 0-1 16,1 0-11-16,-4 1-62 15,-10-1-145-15,-7-5-969 16,-14 1 61-16,-6-1 55 16,-8 1 51-16</inkml:trace>
  <inkml:trace contextRef="#ctx0" brushRef="#br1" timeOffset="134928.32">30291 12554 5356 0,'0'0'291'15,"0"0"6"-15,0 0 3 16,2 0 5-16,-2 1 5 15,0 6 5-15,-2 8 5 16,-6 8 5-16,-2 8 7 16,-7 13-292-16,-4 2-40 15,-5 2 0-15,2 3 0 16,-1 1 0-16,2-3 0 16,1-2 0-1,4-1 0-15,2-7 0 16,1-2 0-16,7-9 0 15,3-5 0-15,1-6 0 16,2-4 0-16,2-7 0 16,0-3 0-16,0-2 0 15,0 0 0-15,0-1 0 16,0-1 0-16,0-3 0 16,0-2 0-16,2-7 0 15,-1-5 0-15,4-6 0 16,1-3 0-16,4-8 0 15,3-1 0 1,-2-3 0-16,3-4 0 16,-2 2 0-16,-2 0 0 15,-1 3 0-15,-3 3 0 16,-2 4 0-16,2-1 0 16,0 5 0-16,2 0 0 15,4 0 0-15,1 1 0 16,4-4 0-16,2 3 0 15,1 0 0-15,5 0 0 16,1 0 0-16,0 5 0 16,-1 2 0-16,0 3 0 15,0 1 0 1,1 5 0-16,0-1 0 16,3 2 0-16,2 3 0 15,1-1 0-15,1 2 0 16,1 3 0-16,-4 2 0 15,-4 1 0-15,-5 0 0 16,-4 6 0-16,-10 0 0 16,-4 6 0-16,-5 6 0 15,-6 4 0-15,-13 1 0 16,-5 3 0 0,-8-1 0-16,-5-2 0 0,4-2 0 15,8-3 0 1,9-3 0-16,7-4 0 15,8-1 0-15,7-2 0 16,9 0 0-16,3 1 0 16,6 3 0-16,4 1 0 15,-2 5 0-15,-2 1 0 16,-6 4 0-16,-6 5 0 16,-6-3 0-16,-2 2 0 15,-2-2 0-15,-5-3 0 16,-3-4 0-16,-8-5 0 15,-8-6 0-15,-9-3 0 16,-7-4 0 0,-5-5 0-16,-2-5 0 15,2-5-28-15,3-2-278 16,9-9-247-16,9 0-1149 16,6-1 138-1,5-1 118-15,4 6 105 0</inkml:trace>
  <inkml:trace contextRef="#ctx0" brushRef="#br1" timeOffset="138754.61">30895 12729 4506 0,'0'0'203'0,"0"-2"118"15,0 2 38-15,0-1 8 16,0 2 6-16,0-1 8 16,0-1 7-16,3 1 8 15,3 0 7-15,8 0-121 16,6 0-110-1,12 1-132-15,6 2-324 16,4 2-230-16,1-35-1211 16,0 33 140-16,-5-6 122 15,-3-4 107-15</inkml:trace>
  <inkml:trace contextRef="#ctx0" brushRef="#br1" timeOffset="139682.07">31327 12607 4285 0,'2'-3'123'16,"-2"0"84"0,2 2 131-1,-2 5 42-15,2 9 8 0,-1 11 7 16,-1 10 9-16,0 9 8 16,0 3 9-16,0 1-107 15,0-4-26 1,-3-5-95-1,1-11-150-15,-3-5-43 0,1-8 0 16,-2-5 0-16,0-6 0 16,-2-3 0-16,-1-9 0 15,2-9 0-15,2-11 0 0,7-10 0 16,8-12 0 0,11-8 0-16,14-3 0 15,12-5 0-15,10 2 0 16,4 6 0-16,1 10 0 15,-3 14 0-15,-5 13-10 16,-11 14-50-16,-7 7-49 16,-11 5-48-16,-16 9-29 15,-6 5-17-15,-15 0-3 16,-13 10 5-16,-11 2 3 16,-6 1 8-16,-10 2 24 15,4-2 55 1,5 0 54-16,8 1 46 15,11-4 37-15,9-1 26 16,9 0 31-16,4-1 29 16,4-3 36-16,6-1 17 15,4-2 2-15,2-2 5 16,2-3-7-16,2-2 0 16,-1-3-7-1,-3-1-9-15,-5 1-26 16,-1-3-34-16,-1 0-38 15,-2-2-24-15,1 1-14 16,-4-2-13-16,6 0 0 16,-1-2 0-1,4 0 0-15,1 0 0 0,4-2 0 16,-2 2 0-16,6-2 0 16,-1 2 0-16,3-2 0 15,2 0 0-15,1-2 0 16,-1-4 0-1,0-1 0-15,2-9 0 16,0-7 0-16,0-5 0 16,-5-5 0-16,-3-1 0 15,-7 2 0-15,-8 8 0 16,-2 6 0-16,-10 5 0 16,-6 9 0-16,-7 4 0 15,-4 8 0-15,-8 7 0 16,2 6 0-16,3 8 0 15,9 6 0-15,2 1 0 16,13 1 0-16,2-3 0 16,6-4 0-16,5-4 0 15,12-4 0-15,5-4 0 16,10-6-297-16,5-2-243 16,1-12-1176-16,0 0 140 15,-1-10 120 1</inkml:trace>
  <inkml:trace contextRef="#ctx0" brushRef="#br1" timeOffset="140334.78">32212 12797 4261 0,'-1'-6'140'0,"-4"1"20"31,-1 1 47-31,-3 0 57 0,-6 5 47 0,-2 7 66 15,-4 10 22 1,-3 5 8-16,2 7 10 0,6 6-116 16,4 3-34-16,6-3-20 15,4-1-51 1,2-6-61-16,3-2-51 16,6-8-66-16,7-5-50 15,3-6-200-15,8-1-85 16,2-6-61-16,-2-5-85 15,1-6-55-15,-1-7-19 16,-1-8 9-16,-3-6 24 16,-1-2 52-16,-5 2 98 15,-7 4 231-15,-4 7 123 16,-3 3 96-16,-3 5 130 16,0 3 106-16,2 5 68 15,-2 1 69 1,0 6 45-16,0 5-24 15,0 7-61-15,-2 5-65 16,2 7-56-16,0 0-44 16,0 1-58-16,0-4-49 15,2-5-40-15,-1-3-61 16,6-3-46-16,3-6-10 16,2-2 0-16,2-4 0 15,2-2 0-15,1-8 0 16,0-3 0-16,1-8 0 15,1 1 0-15,-8-4 0 16,-2 7 0 0,-2 5 0-16,-5 7 0 15,-2 2 0-15,0 6 0 16,0 5 0-16,0 3 0 16,0 5-2-16,0 4-285 15,0-3-168-15,0-4-1285 16,0-2 144-16,-2-6 122 15,0-3 109-15</inkml:trace>
  <inkml:trace contextRef="#ctx0" brushRef="#br1" timeOffset="140634.42">32609 12940 4144 0,'8'4'100'0,"-3"6"13"15,1 4 6-15,1 7 4 16,-7-2 6-16,0 6 10 16,0-2 10-16,-1-6 4 15,1-3 12-15,-2-3 15 16,1-8 108-16,-3 1 0 16,4-5-3-16,0-6 2 15,0-5-3 1,5-7-5-16,6-8-6 15,2-5-1-15,4-4-282 16,3 1-275-16,15 6-596 16,-24 7-634-16,-2 10 110 15,-1 7 97-15,-2 9 87 16</inkml:trace>
  <inkml:trace contextRef="#ctx0" brushRef="#br1" timeOffset="141010.28">32755 12975 3600 0,'3'0'138'15,"6"0"20"-15,5 0 7 16,8-3 7-16,5-2 8 16,5-3 8-16,0-7 3 15,-2-6 4-15,-5-3 1 16,-8 0-116 0,-4 2-31-16,-9 5-24 15,-7 6-10-15,-4 6-8 16,-7 3-13-16,-1 9-20 15,-2 4-11-15,2 7-6 16,7 5 4-16,5 7-3 16,2 0 5-16,4 0 16 15,5 1 18-15,-2-2 14 16,0-2 34-16,0-2 65 16,-3-3 86-16,-3-5 61 15,-3-2 38-15,-5-4 14 16,1-2 6-1,-6-4-57-15,0-1-221 16,-1-3-121-16,7 1-279 16,2-2-1126-16,4-4 108 15,7-7 93-15,12-4 84 16</inkml:trace>
  <inkml:trace contextRef="#ctx0" brushRef="#br1" timeOffset="141190.11">33047 12985 4801 0,'0'9'253'0,"-3"2"61"16,-1 6 18-16,-2 4 7 15,-3-2 7-15,1 1-73 16,0-2-193 0,5-2-206-16,2-14-1393 15,1 5 110-15,0-5 98 16,3-7 86-16</inkml:trace>
  <inkml:trace contextRef="#ctx0" brushRef="#br1" timeOffset="141326.91">33157 12768 4132 0,'0'-6'-84'0,"4"2"-161"15,-3-1-580-15,4 1 34 16,-2 2 33-16,4 8 31 15</inkml:trace>
  <inkml:trace contextRef="#ctx0" brushRef="#br1" timeOffset="141811.18">33197 12821 3397 0,'0'12'181'16,"-1"5"27"-16,1 6 27 16,-3 7 36-16,1 0 48 15,1 0 44-15,-1-2 33 16,1-2 39-16,2-6 42 15,-1-5-120-15,0-5-49 16,0-6-26-16,2-2-27 16,2-2-35-16,3-6-49 15,8-7-44-15,4-5-213 16,5-4-141 0,2-1-72-16,-3 5-55 0,-2 5 0 15,-3 8 5 1,-3 5 7-16,2 0 6 15,-1 2 6-15,6 0 4 16,1-1 161-16,4 0 90 16,2-1 38-16,3 0 28 15,-2-2 8-15,-3-2 17 16,-5-2 25-16,-9-4 19 16,-7-1 18-16,-6 2 23 15,-10-1 76-15,-12 7 83 0,-7 2 66 16,-4 9 14-1,-3 9 5-15,7 8-11 0,13 7-23 16,10 8-19 0,14 0-15-16,12-2-20 15,9-2-85-15,8-1-115 16,11-7-293-16,-2-4-103 16,-5-3-211-16,-9-48-1080 0,-14 28 127 15,-13-8 111-15,-21-5 96 16</inkml:trace>
  <inkml:trace contextRef="#ctx0" brushRef="#br1" timeOffset="143172.3">29675 11932 3022 0,'0'-2'104'0,"0"0"19"16,0 0 19-16,0 0 27 16,0 0 25-16,0 1 26 15,0 0 17-15,0-1 12 16,0 2 9-16,0-1-76 15,0 1-11-15,0 0 15 16,0 5 33 0,0 4 9-16,0 1-4 15,0 7-13-15,0 2 3 16,1 0 7-16,-1-1 25 16,5-3 23-16,2-3-17 15,5-3-35-15,6-3-56 16,7-2-38-16,2-2-21 15,3-2-12-15,1-2-17 16,-1-3-17 0,2-4-28-16,1-5-28 0,5-5 0 15,4-6 0 1,2-1 0-16,3-1 0 16,-1-1 0-16,-3 3 0 15,-7 1 0-15,-8 5 0 16,-10 5 0-16,-9 3 0 15,-7 4 0-15,-2 1 0 16,0 3 0-16,0 2 0 16,0 1 0-16,0 0-203 15,0 1-242-15,0-13-1320 16,0 13 146 0,-3 1 127-16,1-2 111 15</inkml:trace>
  <inkml:trace contextRef="#ctx0" brushRef="#br1" timeOffset="149054.02">25437 14069 5444 0,'0'0'80'15,"0"0"85"-15,0 0 84 16,0 0 20-16,0 0 2 15,0 0 5-15,0 2 3 16,0 4 5-16,-2 9 3 16,-5 8-30-1,-13 10-54-15,-7 6-93 16,-5 7-93-16,-6-4-17 16,4-1 0-16,6-7 0 15,9-7 0-15,6-6 0 16,5-6 0-16,4-7 0 15,4-4 0-15,0-2 0 16,-2-8 0-16,4-7 0 16,-2-10 0-1,8-11 0-15,4-13 0 0,9-10 0 16,8-7 0 0,7 3 0-1,-2 7 0-15,-3 7 0 16,-3 12 0-16,-2 6 0 0,-6 9 0 15,2 4 0-15,-1 4 0 16,-1 3 0-16,-2 3 0 16,-1 2 0-16,2 3 0 15,-3 6 0-15,1 8 0 16,2 10 0-16,-2 9 0 16,-1 11 0-1,-3 5 0-15,1 0 0 0,-2 1 0 16,-1-5 0-1,-2-4 0-15,-3-8 0 16,-1-5 0-16,-1-7 0 16,-3-2 0-16,1-5 0 15,-1-3 0-15,-1-1-290 16,0 0-301-16,0-4-1112 16,-1-2 137-16,-2-4 119 15,1-9 105-15</inkml:trace>
  <inkml:trace contextRef="#ctx0" brushRef="#br1" timeOffset="149376.72">25399 14211 5600 0,'0'-2'267'16,"6"2"4"-16,9-1 4 15,9 1 4 1,11-3 3-16,11 0 5 0,10-1 4 31,-1 0 5-31,0-1 4 0,3 2-257 0,-2-1-154 16,-4 1-248-16,6-1-377 15,-2-1-881-15,-4-2 124 16,0 1 110 0,-10-1 95-1</inkml:trace>
  <inkml:trace contextRef="#ctx0" brushRef="#br1" timeOffset="149691.42">26199 14217 4340 0,'0'0'283'16,"2"-2"88"-1,7 2 7-15,11 0 8 16,11 0 8-16,20 0 8 16,10 0 8-16,14 0 7 31,-1 0 11-31,3 0-146 0,-6 0-182 15,-8 0-100-15,-9 0 0 16,-12 0 0-16,-13 0 0 0,-10 0 0 16,-8 0 0-16,-9 0 0 15,0 0-20-15,-4 0-281 16,-2-1-111 0,-1-1-197-1,-9-17-972-15,-7 12 119 0,-5-2 104 16,-3-4 93-16</inkml:trace>
  <inkml:trace contextRef="#ctx0" brushRef="#br1" timeOffset="149940.71">26576 14086 4188 0,'0'-3'75'16,"8"0"36"-16,11 2 48 15,12-2 129 1,9 8 96-1,8 10 8-15,1 7 7 0,-8 10 9 0,-12 11 9 16,-16 1-61 0,-8 1-12-16,-12-4-37 15,-16-7-50-15,-8-7-151 16,-3-6-106-16,-8-5-216 16,5-3-208-16,13-8-1344 15,10-1 148-15,16-4 127 16,19-7 110-16</inkml:trace>
  <inkml:trace contextRef="#ctx0" brushRef="#br1" timeOffset="150683.64">27522 14235 7404 0,'0'2'86'0,"0"9"0"15,-2 9 1-15,-8 11-1 16,-4 11 2-16,-8 9-1 15,-7 0 2-15,0-7-1 16,4-1 2-16,1-12-90 31,7-6 0-31,7-9 0 0,2-6 0 16,6-7 0-16,2-7 0 16,7-11 0-16,2-12 0 15,9-8 0-15,6-17 0 16,8-8 0-16,7-7 0 15,1-3 0-15,-2 3 0 16,-3 12 0 0,-7 12 0-16,-8 13 0 0,-7 12 0 15,-1 8 0 1,-3 7 0-16,2 5 0 0,5 6 0 31,-1 9 0-31,3 8 0 0,-4 11 0 16,4 4 0-16,2 7 0 15,-4-1 0-15,4 0 0 16,-3-6 0-16,2-4 0 16,-8-4 0-16,0-8 0 15,-8-3 0-15,-1-6-271 16,-2-1-238-16,0-72-1221 16,-4 62 141-1,-4-8 123-15,-7-3 106 16</inkml:trace>
  <inkml:trace contextRef="#ctx0" brushRef="#br1" timeOffset="150851.03">27453 14425 6432 0,'6'-6'188'16,"14"-2"2"-16,13-3 1 15,19-3 3-15,11 5-255 16,16 1-188-16,1 0-1341 15,-1 0 120-15,-6 2 105 16,-11-4 94-16</inkml:trace>
  <inkml:trace contextRef="#ctx0" brushRef="#br1" timeOffset="151392.53">28660 14167 5515 0,'7'-8'281'16,"3"-1"2"-16,-3 0 6 0,0-1 2 16,-6 8 7-16,-1 2 2 15,0 6 7-15,-9 6 3 16,-4 8 7-16,-13 8-317 15,-10 10 0-15,-13-1 0 16,-5 1 0-16,-7-6 0 16,1-6 0-1,-1-6 0-15,5-6 0 16,7-6 0-16,10-3 0 16,10-7 0-16,9-9 0 15,11-5 0-15,6-8 0 16,8-10 0-1,2-4 0-15,7-1 0 0,1 7 0 16,5 5 0-16,1 10 0 16,3 8 0-16,3 5 0 31,2 7 0-31,1 9 0 0,1 11 0 16,0 8 0-16,1 6 0 15,-1 6 0-15,0 3 0 16,3-2 0-16,1-4 0 15,0-2 0-15,1-6 0 16,5-4 0-16,3-4-338 16,9-4-1511-16,7-4 160 15,12-6 137-15,9-6 119 16</inkml:trace>
  <inkml:trace contextRef="#ctx0" brushRef="#br1" timeOffset="162241.89">29944 14718 7447 0,'0'2'82'16,"0"-2"-1"-16,0 0 1 15,0 1 0-15,0-1 1 16,0 0-1-16,0 0 2 16,0 0-1-16,0 0 2 15,0 0-85-15,0 0 0 16,0-3 0 0,1-4 0-16,2-8 0 15,4-9 0-15,5-14 0 16,1-14 0-16,7-15 0 15,3-14 0-15,4-12 0 16,2-1 0-16,0 4 0 16,-6 14 0-16,-4 19 0 15,-9 19 0-15,-5 16 0 16,-3 14 0-16,-2 10 0 16,-5 16 0-1,0 14 0-15,1 14 0 0,0 11 0 16,1 11 0-1,7 1 0-15,6-1 0 16,6-5 0-16,7-8 0 16,7-10 0-16,2-11 0 15,6-10 0-15,-2-11 0 16,3-7 0-16,1-9 0 16,-2-11 0-16,-2-14 0 15,-1-10 0-15,-5-8 0 16,-8-6 0-16,-9 5 0 15,-7 12 0-15,-6 8 0 16,-5 14 0-16,-9 7 0 16,-7 9 0-16,-4 13 0 15,-9 12 0 1,3 9 0-16,6 8 0 16,10 2 0-16,10-1 0 15,6-2 0-15,8-7 0 16,8-6 0-16,6-7 0 15,9-7-325-15,67-8-1528 16,-52-6 161 0,0-12 137-16,1-9 121 15</inkml:trace>
  <inkml:trace contextRef="#ctx0" brushRef="#br1" timeOffset="162725.45">30999 14028 4150 0,'0'-8'343'0,"0"-1"40"16,0 0 25-16,-4 3 9 15,-3 9 9-15,-2 16 10 16,-7 11 9-16,-3 14 11 16,1 14 9-16,-1 10-284 15,-1 5-122-15,1 1-37 16,1-3-22-16,-2-8 0 16,-1-6 0-16,-3-8 0 15,0-9-377-15,15-9-541 16,-14-11-676-1,4-11 122-15,5-9 105 16,1-7 94-16</inkml:trace>
  <inkml:trace contextRef="#ctx0" brushRef="#br1" timeOffset="162856.32">30629 14609 5181 0,'2'-13'312'0,"-1"-3"6"16,5-6 5-16,9 0 5 15,6 5-104-15,13 5-246 31,38-1-506-31,-20 1-869 0,7-5 95 0,4-12 84 32,1-8 76-32</inkml:trace>
  <inkml:trace contextRef="#ctx0" brushRef="#br1" timeOffset="163122.08">31278 14049 5855 0,'1'-9'246'0,"-1"3"3"15,0 0 4-15,2 2 3 16,-7 13 3-16,-5 15 3 16,-1 14 4-1,-9 17 4-15,-1 13 5 16,0 8-275-16,2 2 0 16,4-3 0-16,8-7 0 15,0-6 0-15,6-5 0 16,1-12 0-16,3-9 0 15,6-7-302-15,6-8-238 16,5-45-1174-16,3 23 139 16,-2-13 120-16,-4-10 106 15</inkml:trace>
  <inkml:trace contextRef="#ctx0" brushRef="#br1" timeOffset="163269.94">31091 14502 4937 0,'-9'-17'336'16,"4"-5"5"-16,2 2 8 15,14-5 4 1,22 11-40-16,19 9-257 16,33 3-550-16,-2 2-917 15,6-3 97-15,-6 3 85 16,-8-3 76-16</inkml:trace>
  <inkml:trace contextRef="#ctx0" brushRef="#br1" timeOffset="163870.42">30745 15182 6421 0,'0'-7'189'15,"0"-2"1"-15,3-3 3 16,10-4 1-16,4 7 3 16,5 2 1-16,5 3 2 15,2 7 3-15,-4 6 3 16,-5 9-206-16,-3 6 0 15,-6 6 0-15,-9 2 0 16,0-3 0-16,-4-3 0 16,2-7 0-16,-1-7 0 15,1-5 0 1,0-5 0-16,1-4 0 16,6-12 0-16,5-9 0 15,8-8 0-15,5-6 0 16,5-1 0-16,2 4 0 15,-4 9-289-15,-1 7-209 16,-1 5-1230-16,-6 9 140 16,-3 3 123-16,-1 3 107 15</inkml:trace>
  <inkml:trace contextRef="#ctx0" brushRef="#br1" timeOffset="164175.67">31201 15173 3779 0,'0'0'344'0,"2"0"81"16,5 0 9-16,7 0 11 15,9 0 10 1,2-1 11-16,7-2 11 16,-6-4 13-16,-6-1 10 15,-8-1-215-15,-5-1-194 16,-7 2-91-16,-9 3 0 16,-7 2 0-16,-7 2 0 31,-4 2 0-31,-8 7 0 0,0 3 0 15,5 8 0-15,6 8 0 16,8 2 0-16,9 5 0 16,8-1 0-16,9 2 0 0,7-6-189 15,9-3-259 1,9-33-1320 0,7 17 146-16,3-10 128 0,1-8 110 15</inkml:trace>
  <inkml:trace contextRef="#ctx0" brushRef="#br1" timeOffset="164843.05">31627 15191 4975 0,'0'-6'246'15,"-1"-2"1"1,-1 2 33-16,-5 1 54 16,-4 5 5-16,-8 5 7 15,-4 9 6-15,-3 5 5 16,3 5 8-16,4 7-245 15,8 4-33-15,3-2-2 16,5-2-27-16,8-3-58 16,9-5-122-16,8-5-171 15,7-4-207 1,8-7-250-16,1-12-747 0,-8-1 107 16,-7-9 96-16,-11-5 4614 15,-1-6-3977 1,2 4 162-16,2-10 111 15,-5 3 111-15,10 3 66 16,-10 3 272-16,-3 6 173 16,-5 5 182-16,1 4 250 15,-2 3 164 1,-1 7-146-16,0 6-138 0,1 7-101 16,-2 6-118-16,2 7-74 15,-1 4-217-15,2-1-40 16,1-4 0-1,4-3 0-15,3-5 0 16,6-7 0-16,6-2 0 16,5-5 0-16,-2-4 0 15,2-1 0-15,-5-1 0 16,-6-6 0-16,-6 3 0 16,-4-3 0-1,-6-2 0-15,0 2 0 0,1 0 0 16,-2-1 0-16,2 4 0 15,1 0 0-15,-2 2 0 16,1 1 0-16,-1 1 0 16,0 0 0-16,0 0 0 15,0 0 0-15,0 1-27 16,0 2-151 0,0 0-129-16,-1 6-124 15,1 1-227-15,0-3-844 16,0 2 109-16</inkml:trace>
  <inkml:trace contextRef="#ctx0" brushRef="#br1" timeOffset="165207.72">32084 15294 3843 0,'1'-1'177'0,"5"-1"119"16,4 1 101-1,4 2 30-15,0 7 10 16,1 6 9-16,-4 4 11 16,-6 6 11-16,-2 1 12 15,-1-3-162-15,-2-2-37 16,-2-5-142-16,1-4-114 15,1-6-25 1,0-1 0-16,0-8 0 16,0-2 0-16,8-8 0 15,2-7 0-15,5-4 0 0,5 0 0 16,3 0 0 0,-2 6-291-16,0 6-275 15,-2 2-1144 1,-3 4 139-16,0 1 120 0,-3 5 104 15</inkml:trace>
  <inkml:trace contextRef="#ctx0" brushRef="#br1" timeOffset="165611.34">32387 15402 4439 0,'16'-3'78'15,"7"-2"4"-15,7-6-1 0,8-2 0 16,-3-2-1-16,-2-6 0 16,-7 0 0-1,-8 1 7-15,-9 2-1 0,-6 4-78 16,-7 1-3 0,-8 6-1-16,-4 3-2 15,0 2 2-15,-4 4 0 16,4 4 1-16,6 7-1 15,6 2-6-15,4 5 1 16,6 4-3-16,2 2 2 16,5 3 3-16,2-3 34 15,3 3 7-15,-4-1 1 16,-3-2 5-16,-7-6 40 16,-4-1 35-16,-6-4 14 15,-5-7 13-15,-3 0-97 16,-4-4-124-1,4-2-334-15,1-2-818 16,6-4 74-16,4-7 66 16,12-4 61-16</inkml:trace>
  <inkml:trace contextRef="#ctx0" brushRef="#br1" timeOffset="165800.69">32765 15383 5561 0,'0'3'274'0,"2"3"5"16,-2 4 2 0,0 9 5-16,0 1 5 0,1 5 4 15,-1-2-272-15,0-1-246 16,0-31-1416-16,0 16 128 16,0-7 112-1,0-6 97-15</inkml:trace>
  <inkml:trace contextRef="#ctx0" brushRef="#br1" timeOffset="166170.88">32941 15298 4715 0,'0'11'299'0,"-1"8"46"16,1 5 7-16,0 5 6 16,-3-1 6-1,6-4 8-15,1-4 7 16,4-3 7-16,6-4 8 15,6-2-217-15,3-3-127 16,0-5-50-16,-5 0 0 16,-5-6 0-16,-6 0 0 15,-1-3-306-15,0-2-284 16,1-4-1109 0,7-3 136-16,11-3 118 0,11-3 105 15</inkml:trace>
  <inkml:trace contextRef="#ctx0" brushRef="#br1" timeOffset="166366.7">33323 15307 5665 0,'-26'0'264'15,"-6"2"5"-15,-3 7 4 16,4 7 3-16,19 5 4 16,13 7 5-16,20 0 3 15,15 1 5-15,11-4 5 16,5-7-424-16,5-3-213 15,-7-8-255-15,-4-31-1062 16,-8 20 130-16,-8-8 114 16,-5-6 100-16</inkml:trace>
  <inkml:trace contextRef="#ctx0" brushRef="#br1" timeOffset="168529.32">25307 16708 8191 0,'0'-2'0'0,"0"0"0"16,-6 10 0-16,-5 11 0 16,-4 13 0-16,-8 11 0 15,-4 8 0 1,1-2 0-16,3-3 0 15,3-5 0-15,2-7 0 16,3-5 0-16,5-10 0 16,2-7 0-16,3-6 0 15,3-9 0-15,2-11 0 16,2-14 0-16,11-18 0 16,8-16 0-16,8-12 0 15,7-9 0-15,0 3 0 16,2 6 0-16,-7 11 0 15,-1 12 0-15,-8 15 0 16,1 9 0-16,-1 13 0 16,5 10 0-16,0 14 0 15,5 14 0 1,6 16 0-16,0 9 0 16,-3 9 0-16,-3 0 0 15,-5-4 0-15,-5-2 0 16,-2-7 0-16,-4-7 0 15,-7-7 0-15,-6-9 0 16,-1-7 0-16,-2-4-8 16,0-4-388-1,-2-4-1435-15,-1-2 157 16,-1-4 135-16,-1-5 117 16</inkml:trace>
  <inkml:trace contextRef="#ctx0" brushRef="#br1" timeOffset="168758.1">25320 16857 5660 0,'4'-6'266'15,"10"-4"4"-15,11 0 2 16,11-2 5-16,9 2 4 15,13 3-293 1,38 4-624-16,-33-1-823 0,2 3 103 31,0-4 90-31,4-1 82 16</inkml:trace>
  <inkml:trace contextRef="#ctx0" brushRef="#br1" timeOffset="169046.49">26090 16822 5851 0,'0'0'247'0,"7"-2"2"0,13 2 5 15,21-1 1 1,19 2 5-16,19-1 3 16,13-1 4-16,7 1 3 15,-5 0 5-15,-6 0-275 16,-9 0 0-16,-16 0 0 15,-16 0 0-15,-16 0 0 16,-15 0 0-16,-11 0 0 16,-5 0-225-16,-9 0-150 15,-3 0-461 1,-15-4-721-16,-7-2 116 16,-6-5 102-16,-7-1 90 15</inkml:trace>
  <inkml:trace contextRef="#ctx0" brushRef="#br1" timeOffset="169296.27">26467 16641 4484 0,'27'0'73'16,"19"-1"42"-16,12 4 108 0,18 6 110 31,1 10 26-31,-8 10 7 0,-12 11 5 16,-17 6 9-16,-19 4 8 15,-17 0-47-15,-18 0-27 16,-17-6-40-16,-7-2-127 16,-9-7-124-16,-5-5-187 15,4-8-333-15,13-63-1265 16,10 45 146-16,20-11 126 16,17-7 111-16</inkml:trace>
  <inkml:trace contextRef="#ctx0" brushRef="#br1" timeOffset="170153.94">27645 16760 5851 0,'0'1'247'16,"-5"9"2"-16,-6 6 5 15,-14 10 1-15,-11 6 5 16,-13 9 3-16,-13-4 4 16,-9 1 3-1,0-7 5 1,-3-4-275-16,4-7 0 0,9-7 0 15,12-9 0-15,16-8 0 16,16-10 0-16,11-9 0 16,15-8 0-16,15-8 0 15,14 1 0-15,6 5 0 16,6 10 0 0,1 10 0-16,0 13 0 0,-4 13 0 15,1 9 0-15,-4 12 0 16,-8 7 0-1,-7 3 0-15,-6-3 0 16,-10-4 0-16,1-8 0 16,1-4-291-16,8-6-381 15,0-11-1009 1,6-5 134-16,2-12 116 0,3-9 102 16</inkml:trace>
  <inkml:trace contextRef="#ctx0" brushRef="#br1" timeOffset="170587.08">27923 16863 5744 0,'3'3'257'16,"1"8"3"-1,-2 9 5-15,1 8 2 0,-6 9 5 16,-3 8 4 0,-1-1 3-16,-5-5 3 0,2-3 7 15,-2-11-289 1,3-5 0-16,6-7 0 15,-2-7 0 1,0-6 0-16,3-9 0 0,1-15 0 16,-1-14 0-1,9-16 0-15,8-14 0 16,4-7 0-16,8 1 0 0,8 9 0 16,-3 8 0-1,-1 16 0 1,0 14 0-16,-3 20 0 0,1 8 0 15,2 16 0-15,-1 10 0 16,3 8 0 0,-1 9 0-16,-5 5 0 0,-2 1 0 15,-5-1 0-15,-2-2 0 16,-7-5 0-16,-2-2 0 16,-4-9 0-16,-3-6-279 15,-2-5-378-15,-8-9-1032 16,-9-7 136-16,-6-7 116 15,-10-5 104 1</inkml:trace>
  <inkml:trace contextRef="#ctx0" brushRef="#br1" timeOffset="170733.94">27974 17000 6371 0,'6'-13'194'16,"11"-4"2"-16,15-2 2 15,10 0 2 1,13 8-305-16,101 5-1530 15,-86 2 126 1,-8-2 112-16,7-4 98 16</inkml:trace>
  <inkml:trace contextRef="#ctx0" brushRef="#br1" timeOffset="171174.53">29356 17015 8191 0,'4'0'0'0,"15"0"0"16,14-2 0-1,15 2 0-15,10 0-263 0,17 2-276 16,-5-2-1185 0,0 0 140-16,-6-4 122 15,-8-1 107-15</inkml:trace>
  <inkml:trace contextRef="#ctx0" brushRef="#br1" timeOffset="171519.21">29923 16899 5712 0,'9'-9'261'16,"10"-1"2"-16,8 0 5 0,12-1 3 15,2 9 5 1,-1 6 2-16,-1 6 5 0,-11 9 4 15,-7 6 5 1,-11 4-292-16,-3 4 0 16,-10-1 0-16,-2-4 0 15,-4-5 0-15,-1-7 0 16,1-5 0-16,-1-4 0 16,3-6 0-1,4-3 0-15,3-8 0 16,2-9 0-16,5-8 0 0,9-8 0 15,1-5 0-15,6 3 0 16,-1 5-55 0,-2 4-385-16,-3-2-1366 15,-2 17 152-15,2 6 133 16,3 1 114-16</inkml:trace>
  <inkml:trace contextRef="#ctx0" brushRef="#br1" timeOffset="171680.08">30444 16871 5243 0,'2'9'307'0,"-1"1"4"16,1 9 6-1,-1 2 4-15,-1 6 6 0,0 1-287 16,0 0-441-16,-4-3-1080 16,-3-5 106-1,0-8 92-15,-1-7 84 0</inkml:trace>
  <inkml:trace contextRef="#ctx0" brushRef="#br1" timeOffset="171949.82">30439 16822 4619 0,'17'-11'61'15,"6"-5"7"-15,2-3 21 16,1-4 17 0,-9 1 15-16,-11 0 15 15,-3 1 6-15,-7-2 4 0,-10 1 2 16,-9 2-66 0,-3 6-17-16,-5 4-54 0,0 5-116 15,8 6-205-15,10-17-897 16,7 27 73-16,14 4 64 15</inkml:trace>
  <inkml:trace contextRef="#ctx0" brushRef="#br1" timeOffset="172955.88">30778 16867 5072 0,'9'-1'314'0,"1"0"5"16,-1-3 5-16,-1-2 5 15,-5 4 7-15,-1-6 4 16,-12 3 7-16,-5 1 7 16,-11 2 5-16,-10 0-262 15,-13 4-97-15,-2 4 0 16,4 5 0 0,8 3 0-16,8 4 0 0,13 1 0 15,10 0 0 1,8-2 0-16,9-3 0 15,10-3 0-15,7-3 0 16,3-2 0-16,2-2 0 16,-2 0 0-16,-4 0 0 15,-3 4 0-15,-5 4 0 16,-4 6 0-16,-3 9 0 16,-3 8 0-1,-4 10 0-15,-1 2 0 0,-5 8 0 16,-3-3 0-16,-8-5 0 15,-4-5 0-15,-5-6 0 16,-3-9 0 0,3-6 0-16,3-8 0 15,2-4 0-15,3-6 0 16,0-3 0-16,5-7 0 16,1-7 0-16,5-6 0 15,3-1 0-15,2-6 0 16,5 2 0-16,4 2 0 15,1 0 0-15,10 0 0 16,3-3 0-16,1 0 0 16,5-8 0-16,1-7 0 15,-1-1 0-15,-1-5 0 16,-2 1 0-16,-5 3 0 16,-8 6 0-1,-1 4 0-15,-6 4 0 16,-2 4 0-16,1 6 0 15,-3 0 0-15,5 2 0 16,-1-3 0-16,3 0 0 16,2-2 0-16,5 0 0 15,3-4 0 1,2 0 0-16,1-6 0 0,0 0 0 16,-4 3 0-16,-7 5 0 15,-5 9 0 1,-4 3 0-16,-6 11 0 15,-6 11 0-15,-1 16 0 16,-6 13 0-16,-4 14 0 16,3 10 0-16,2 2 0 15,5-1 0-15,4-3 0 16,6-7 0-16,-1-9 0 16,1-11 0-16,0-9 0 15,-2-9 0-15,2-11 0 16,0-6 0-1,5-9 0-15,5-10 0 0,10-8 0 16,2 1 0 0,4 0 0-16,-4 7 0 15,-4 9 0-15,-5 9 0 16,1 11 0-16,-3 6 0 16,-1 9 0-16,0 6 0 15,-6 4-172-15,-1-4-217 16,58-4-1400-16,-55-11 150 15,1-9 129-15</inkml:trace>
  <inkml:trace contextRef="#ctx0" brushRef="#br1" timeOffset="173243.15">31409 16501 5846 0,'0'-10'247'16,"0"6"4"-16,-3 7 2 0,-6 13 4 16,-3 18 3-1,-3 20 4-15,-2 10 3 0,4 8 4 16,4 1 4-16,5 0-275 16,3-1 0-1,1-7 0-15,0-8 0 16,3-11 0-16,5-8 0 0,5-9-105 15,7-11-320-15,5-10-1373 16,2-4 152-16,-1-12 131 16</inkml:trace>
  <inkml:trace contextRef="#ctx0" brushRef="#br1" timeOffset="173423.98">31230 16863 4525 0,'-3'-16'349'15,"2"-1"4"-15,10-4 6 16,14-2 8-16,19 8 0 16,11 5-176-1,11 6-129-15,52 1-552 16,-59 3-893-16,-15 2 92 16,-10-1 83-16,-8 2 74 15</inkml:trace>
  <inkml:trace contextRef="#ctx0" brushRef="#br1" timeOffset="173994.55">30765 17890 8191 0,'6'-9'0'15,"10"-2"0"-15,7 0 0 0,11 1 0 16,3 5 0-16,2 5 0 16,-5 7 0-1,-5 4 0-15,-9 1 0 16,-8 6 0-1,-7 3 0-15,-4 0 0 16,-4-2 0-16,-4-2 0 0,-1-4 0 16,4-6 0-16,-4-3 0 15,3-4 0 1,5-5 0-16,2-10 0 0,4-11 0 16,12-9 0-16,7-12 0 15,8-6 0 1,6 3-12-16,0 7-352 0,22 7-1475 15,-28 12 158 1,-9 11 137-16,-5 5 117 16</inkml:trace>
  <inkml:trace contextRef="#ctx0" brushRef="#br1" timeOffset="174302.26">31288 17770 4117 0,'0'1'281'0,"7"2"13"16,8-3 0-1,6 0-29-15,10 3-89 0,4-4-41 16,-1-4-33-16,-5-3-16 16,-12 0 0-1,-7-6-194-15,-4 1-77 16,-12 1 35-16,-7 3 85 16,-11 4 145-16,-4 4 157 15,-8-1 47-15,0 8 39 16,1 6 21-16,8 7 7 15,4 7 3-15,11 6-26 16,6 0-40-16,11 4-89 16,5-6-124-16,10-3-75 15,5-2-302-15,8-5-252 16,0-12-1156-16,5-4 139 31,-5-5 119-31,2-7 106 0</inkml:trace>
  <inkml:trace contextRef="#ctx0" brushRef="#br1" timeOffset="175132.22">31689 17758 5457 0,'0'-7'286'16,"0"0"3"-16,0 1 6 15,0 0 3 1,0 4 6-16,-1 6 3 0,-3 5 6 15,-2 9 5-15,-4 8 6 16,0 6-324-16,2 7 0 16,4 0 0-16,0-2 0 15,4-4 0-15,1-6 0 16,6-5 0 0,2-7 0-16,3-7 0 15,5-4 0-15,3-4 0 16,-1-5 0-16,-2-7 0 15,-1-4 0-15,-1 0 0 16,-5-3 0-16,-1 2 0 16,-3 6 0-16,-1 1 0 15,-2 4-10-15,-2 2-28 16,1 2-11-16,-1 0-1 16,-1 1 3-16,0-1 9 15,0 2 38 1,0-1 0-16,0 1 0 15,0 0 0-15,0-2 10 16,0 1 27-16,0 0 12 16,2 1 1-16,-1-3-4 15,1 2-6 1,1-1-40-16,-2 2 0 0,-1-1 0 16,3 0 0-1,-3 1 0-15,0 0 0 0,1 0 0 16,-1 0 0-16,0 0 0 15,0 4 0-15,2 4 0 16,-1 3 0 0,3 3 0-16,-1 2 0 15,3-1 0 1,-2-3 0-16,2-4 0 0,-1-2 0 16,2-5 0-16,-3-1 0 15,2 0 0-15,-2-3 0 16,2 1 0-16,-3-2 0 15,0-2 0-15,-2-1 0 16,2 3 0 0,-3 3 0-16,0 0 0 15,1 1 0-15,-1 0 0 0,0 0 0 16,0 0 0 0,0 0 0-16,0 0 0 15,0 2 0 1,0 2 0-16,0 3-55 0,2 0-74 15,-1 4-82-15,2 0-80 16,0-1-128 0,2-2-1225-16,-1-3 129 0,0-2 112 15,-1-3 99-15</inkml:trace>
  <inkml:trace contextRef="#ctx0" brushRef="#br1" timeOffset="175818.81">31950 17847 3453 0,'0'-3'203'15,"0"0"54"-15,0 0 73 16,-2 3 111-16,1-2 29 16,-5 8 12-16,0 9 12 15,2 2 13 1,-1 8 13-16,4 6-176 15,1 0-54-15,1-1-60 16,2-1-83-16,3-7-124 16,3-6-23-16,5-7-25 15,-1-6-62-15,3-2-81 16,-2-2-57-16,4-10-25 16,-1-3 1-1,2-5 3-15,-2-6 5 31,5-5 77-31,-6 6 148 0,-5 3 38 0,-3 7 58 0,-5 6 78 16,-3 7 57 0,0 6 28-16,0 6 7 15,0 4 3-15,0 6 2 16,0 3-277-16,1-2-296 16,2-4-262-16,1-3-1061 15,-1-4 127 1,1-9 113-16,-1 0 97 0</inkml:trace>
  <inkml:trace contextRef="#ctx0" brushRef="#br1" timeOffset="176126.57">32243 17861 4468 0,'8'-4'203'15,"8"1"52"1,0 0 44-16,6 6 16 15,-6 5 13-15,-2 7 3 16,-2 5 15-16,-5 2 15 16,-5 0 6-16,0-3-146 15,-1-5-68-15,-2-5-35 16,1-3-42-16,0-4-16 16,1-2-7-16,-1-2 4 15,2-7-12-15,2-6-7 16,7-5 0-16,4-12-4 15,3-1-316-15,8-2-291 16,-3 3-1130-16,-3 8 137 16,-9 5 119-1,0 8 105-15</inkml:trace>
  <inkml:trace contextRef="#ctx0" brushRef="#br1" timeOffset="176534.19">32479 17889 4596 0,'6'0'220'16,"9"-1"91"-16,8 0 42 0,7-3 8 16,5-3 5-16,5-8 8 15,0-5 8 1,-6-2-4-16,-5-2-17 0,-10 3-142 16,-8 2-127-16,-7 4-144 15,-8 3-83-15,-10 1-53 16,-5 5-29-1,-4 1-33-15,-3 2-16 16,1 3-9-16,11 6 13 16,5 2-6-16,5 3 11 15,8 4 37-15,5 4 41 16,4 5 50-16,5-3 29 16,0 5 46-16,-2-1 41 15,-3-2 46-15,-5-3 56 16,-3 4 61-16,-4-7 64 15,1-1 13-15,-2 0 13 16,-2-3-2-16,2-3-76 16,-1-2-161-1,-1-3-209-15,2-12-1229 16,-1 6 99-16,2-2 90 16,2-3 78-16</inkml:trace>
  <inkml:trace contextRef="#ctx0" brushRef="#br1" timeOffset="176765.97">32862 17892 5958 0,'3'-2'236'15,"0"2"3"-15,0 2 2 16,0 5 4-16,1 3 3 15,-1 6 2-15,-2 0 5 16,1 1 2 0,-2-1 5-16,0-3-536 15,1-2-1593-15,-2-6 162 16,2-2 141-16</inkml:trace>
  <inkml:trace contextRef="#ctx0" brushRef="#br1" timeOffset="177124.64">32908 17781 4307 0,'9'-7'61'0,"4"-1"20"16,4-7 15-16,4-4 12 16,-4-4 7-16,-1-3 15 15,-11-3 14-15,-2 4 7 16,-7-1 0-16,-13 4-48 15,-9 4-28-15,-6 7-148 16,46 4-1151-16,-48 4 74 16,6 5 66-16</inkml:trace>
  <inkml:trace contextRef="#ctx0" brushRef="#br1" timeOffset="177424.36">32998 17648 5608 0,'3'8'247'0,"-1"8"18"15,1 6 4-15,2 10 2 16,-4 1 6-16,1 3 3 16,1-2 4-16,1-4 5 15,-1-4 3-15,1-7-201 16,3-6-73-1,-4-4-18-15,-1-5 0 0,3-3 0 16,6-6 0-16,3-6 0 16,6-8 0-16,9-8 0 15,2-10 0-15,-3-2 0 16,3 1-396 0,-4 3-1438-16,-7 9 157 15,-7 7 136-15</inkml:trace>
  <inkml:trace contextRef="#ctx0" brushRef="#br1" timeOffset="177794.02">33425 17770 2733 0,'28'0'106'0,"9"0"59"16,7-4 45-16,5-3 28 15,-15-1 21-15,-6-11 16 16,-9-2 12-16,-8-1 12 15,-5-2 20-15,-18 6 53 16,-12 4 63-16,-15 4-60 16,-14 6-42-16,-14 8-25 15,-1 8-18-15,7 10-9 16,10 8-7-16,19 5-4 16,19 9-15-1,21 1-148-15,23-1-107 0,16 0 0 16,14-6 0-16,8-5 0 15,4-8 0-15,-4-5 0 16,-4-7 0-16,-13-3 0 16,-10-8 0-16,-12 0 0 15,-13-2-282-15,-4-2-395 16,-8-4-1005-16,-10-6 134 16,-9-8 116-16,-2-8 102 15</inkml:trace>
  <inkml:trace contextRef="#ctx0" brushRef="#br1" timeOffset="187352.61">12668 12683 2396 0,'-7'0'91'16,"-1"0"35"0,1 0 37-16,-3 0 46 15,8 0 44-15,-2 0 32 0,2-1 34 16,2 0 19 0,0-1 37-16,0 0-3 0,0 0-24 15,0-1-9-15,0 2-38 16,6-2-41-16,10 0-22 15,11 1-15 1,18-1-7-16,14-2 20 16,16 0-24-1,15-2-32-15,12 0-36 16,14 0-26-16,24 3 3 0,13 0-8 16,20 2-24-16,16 1-19 15,22 1-23-15,13 0-38 16,19 0-9-16,21 0 0 15,13 0 0-15,10 0 0 16,9 1 0 0,6-1 0-16,-3-1 0 15,-1 1 0-15,-8 0 0 16,-11 0 0-16,-16 0 0 16,-18 0 0-16,-16 0 0 15,-22 0 0 1,-22 0 0-16,-16 0 0 0,-16 0 0 31,-13 0 0-15,-10 0 0-16,-6 0 0 0,-6 0 0 0,-8 1 0 15,-4 1 0-15,-13 2 0 16,-7 1 0-16,-13 1 0 0,-12 1 0 16,-13 0 0-1,-9-3 0-15,-13-2 0 16,-2 1 0-16,1-3 0 15,1 0 0-15,4 0 0 16,5 0 0-16,4 0 0 16,1 0 0-16,-2 0 0 15,-4 0 0-15,-2-1 0 16,-6-1 0-16,-4 2 0 16,-6 0 0-16,-3-1 0 15,3 1 0-15,-3-1 0 16,5 1 0-1,1 0 0-15,-1 0 0 16,2 0 0-16,-4 0 0 16,-2 0 0-16,-2 1 0 15,-2 3 0-15,-5 4 0 16,-2 7 0-16,-1 6 0 16,-2 6 0-16,0 9 0 15,0 3 0-15,0 5 0 16,0 2 0-16,0 3 0 15,1-2 0 1,2 5 0-16,4 3 0 16,6 6 0-16,2 6 0 15,3 6 0-15,0 7 0 16,1 3 0-16,-3 2 0 16,-1-3 0-16,-1-2 0 15,-2-7 0-15,0-1 0 16,-5-8 0-16,2-3 0 15,-3-4 0 1,-2-2 0-16,-4-2 0 0,1 1 0 31,1-7 0-31,-2-3 0 0,-2-3 0 16,4-6 0 0,-4-6 0-16,1-5 0 0,-2-2 0 15,-3-6 0-15,-1-3 0 16,1 0 0-16,-1-1 0 15,0-4 0-15,-2 3 0 16,-1-2 0 0,-1-1 0-16,-4-1 0 0,1 1 0 15,-6 0 0 1,-5-1 0-16,-5 0 0 16,-11 1 0-16,-7 1 0 15,-11 0 0-15,-13 2 0 16,-13 0 0-16,-15-1 0 15,-10 2 0-15,-15-4 0 16,-14 1 0-16,-9-4 0 16,-13-1 0-1,-12-2 0-15,-13 0 0 0,-11-2 0 16,-9 0 0-16,-8 0 0 16,-7-2 0 15,-10 2 0-31,-4 0 0 0,-8 0 0 0,-10 0 0 15,-1 2 0-15,-3 1 0 16,-1 2 0-16,2 4 0 16,4 1 0-16,0 1 0 15,5 1 0-15,12 1 0 16,4 0 0-16,7-2 0 16,9 2 0-16,12-1 0 15,6-1 0 1,10-3 0-16,10 5 0 15,15-6 0-15,12 4 0 16,17-3 0-16,16 3 0 16,17-5 0-16,12 1 0 15,18-4 0-15,12 1 0 16,12 1 0-16,11-5 0 16,12 6 0-16,3-5 0 15,7 2 0-15,4-1 0 16,0 1 0-16,0-2 0 15,-2 0 0 1,0-1 0-16,-1 2 0 16,-1-2 0-16,4 0 0 15,0 0 0-15,-2 0 0 16,4 0 0-16,-12 0 0 16,-1 0 0-16,-2 0 0 15,-9 0 0-15,-3 3 0 16,-5 4 0-1,-1 3 0-15,-2 3 0 0,1 2 0 16,5-2 0-16,9-2 0 16,5-3 0-16,4-1 0 15,7-3 0 1,2-4 0 0,4 2 0-16,1-1 0 0,2-1 0 15,1 0 0-15,0 0 0 16,-2-6 0-16,1-4 0 15,2-9 0-15,0-9 0 16,0-13 0 0,2-11 0-1,-2-12 0-15,0-8 0 0,0-13 0 0,-5-9 0 16,-2-6 0 0,-1 0 0-16,-4-1 0 15,-2 5 0-15,2 6 0 16,-2 8 0-16,3 1 0 0,0 4 0 15,-1 2 0 1,1 3 0-16,2 4 0 16,-2 6 0-16,6 9 0 15,-2 9 0-15,3 11 0 16,2 5 0 0,-2 6 0-1,1 5 0-15,-1 1 0 0,-1 0 0 0,1 1 0 16,0-2 0-16,-2 0 0 31,0-1 0-31,-1-1 0 0,3 2 0 16,-1-3 0-1,1 4 0-15,-2 1 0 0,3 3 0 16,-4 1 0-16,3 0 0 16,-4-1 0-16,0 2 0 15,-2-2 0 1,1-2 0-16,1 1 0 15,1 2 0-15,3 0 0 0,-1 1 0 16,3 3 0 0,2 0 0-16,-4 3 0 15,4 0 0-15,0 2 0 16,0 0 0-16,0-1 0 16,0-1 0-16,0 0 0 15,0-2 0-15,0 0 0 16,0 0 0-1,0 0 0-15,0 0 0 0,-1 2 0 16,1 0 0 0,0 1 0-16,0 2 0 15,0 0 0 1,0-1 0-16,0 1 0 0,1 0 0 16,17-2 0-16,28 0 0 0,35-1 0 15,45-4 0 1,47-3 0-16,31 3 0 15,24-4 0-15,5 1 0 16,1 0 0-16,-8 2 0 16,-17-3 0-1,-20 0 0-15,-24 0 0 0,-25 0 0 16,-34-2 0 0,-28 1 0-16,-31 3 0 15,-19 3 0-15,-19 5-316 16,-5-2-278-1,-8 6-1101-15,-5 0 136 0,-1-2 118 16,-4-2 103-16</inkml:trace>
  <inkml:trace contextRef="#ctx0" brushRef="#br1" timeOffset="198697.07">24046 4940 2803 0,'0'3'61'0,"-1"0"15"16,1-1 19-16,-2 0 16 15,4-1 5-15,-2-1 2 16,4-1-21-16,5 1-49 16,10-2-204-16,1 1-568 15,9-3 26-15,4-5 26 16,6-4 24-16</inkml:trace>
  <inkml:trace contextRef="#ctx0" brushRef="#br1" timeOffset="213856.48">2036 7548 3345 0,'-3'-1'75'16,"1"-2"17"-16,-1-3 12 0,0-1 14 31,2 0 17-31,1-4 13 0,0 1 3 16,3 0 6-16,3 2 1 15,3 0-38-15,9 1-37 16,11-2-14-16,9 2-5 15,11-1-4-15,7-1-6 16,9 1-3-16,6 1-1 31,0 2 1-15,2 3 0-16,-2 2-1 0,-5 7 3 0,-5 0-3 0,-5 5-7 16,-6 1-8-1,-1 3-14 1,-2 0-2-1,-2-1-4-15,0-2-1 0,2-3-1 0,-2-6 3 16,0-3 0-16,-3-1 4 16,1-5 4-16,-4-3 2 15,-1-1 5-15,-2-3-4 16,3-4 4 0,0 1 2-16,-2 0 7 15,3 3 1-15,1 2 9 0,0 1 3 16,-1 2 2-1,2 5-5-15,-2 0-4 16,2 5 4-16,-1 4-2 16,-1 4-10-16,2 2-3 15,3 0 0-15,-2 3-8 16,8-4-6 0,0-4-6-16,2-2 9 0,3-5-3 15,2-1-4 1,1-1 2-16,-3-3-2 0,2 0 6 15,-6-1-5 1,1 1-5-16,-1 2-4 16,-1 1 4-16,2 1-12 15,1 0 4-15,3 0 8 32,3 0-4-32,0 1 9 0,1 0 1 0,-1-1 31 15,-4 1 44 1,-1-1 38-16,-5 0 35 0,-2 0 5 15,-2 0-3-15,-1 0-4 16,-1 0 2-16,1 0-3 16,3 0-8-1,-3 0-34-15,4 0-47 16,-1 2-33 0,3 0-42-16,3 1 0 0,1 1 0 15,1 1 0 1,2-1 0-1,0 0 0-15,1-2 0 0,-3 2 0 0,2-3 0 16,-1 2 0-16,-3-1 0 16,-1-1 0-1,-2 1 0-15,-8 0 0 16,-5 2 0-16,-5-3 0 16,-5 5 0-16,-7-2 0 15,-6-3 0 1,-7 4 0-1,-3-1-269-15,-4 1-218 0,-1-19-1249 0,-1 19 141 16,-1-2 124-16,1-3 108 16</inkml:trace>
  <inkml:trace contextRef="#ctx0" brushRef="#br1" timeOffset="214612.33">6465 7547 4203 0,'0'-2'154'47,"0"-2"42"-47,1-1 29 0,4 2 48 0,5-2 65 0,6 1 42 16,8-1 26-16,6 2 9 0,4 1 9 16,2 1-113-16,0-1-54 15,-1 0-46-15,-4 0-28 16,-2 0-52-1,-1 0-69-15,-2-1-40 16,-2 2-22-16,0-1 0 16,0 1 0-16,0 1 0 31,1-1 0-31,-4 1 0 0,1 1 0 0,3 0 0 16,1 2 0-16,3 1 0 15,5 2 0-15,2-1 0 16,6-1 0-16,2 1 0 15,2-4 0 1,-1-1 0-16,-3 3 0 16,-4-6 0-16,-5 3 0 15,-8 0 0-15,-3 0 0 16,-8 0 0-16,-7 0 0 16,-1 0 0-16,-3 0 0 15,-3 0 0-15,2-1 0 16,-2-3-295-16,1 2-316 15,1-3-1086-15,-8-4 137 16,-4 0 118-16,-13-1 103 16</inkml:trace>
  <inkml:trace contextRef="#ctx0" brushRef="#br1" timeOffset="-213354.29">627 7749 4563 0,'0'-7'240'0,"0"1"67"15,0-1 43-15,0 0 13 16,0 3 7-16,0 4 8 16,0 0 6-16,0 0 8 15,0 6 8 1,2 10-141-16,5 15-134 0,2 16-73 16,7 18-44-1,6 17-8-15,1 10 0 16,-3 6 0-16,-4 8 0 15,-2-2 0-15,-3-5 0 32,-1-9 0-32,-3-12 0 0,3-13 0 0,-2-11 0 15,1-15 0-15,-1-9 0 16,-4-8 0-16,0-9 0 16,-1-5 0-16,-3-2 0 15,0-4 0-15,0-2 0 16,0 0 0-16,-3-4 0 15,1-5-301 1,2-4-1558-16,-12-8 161 16,-7-2 139-16,-2 0 120 15</inkml:trace>
  <inkml:trace contextRef="#ctx0" brushRef="#br1" timeOffset="-213028.6">300 8771 4858 0,'2'-3'256'0,"4"-1"67"0,11 0 5 16,16 0 6-1,12 2 6-15,20-1 5 16,11 3 8-16,3 0 5 0,-1 3 8 16,-8-3-110-16,-11 1-182 15,-10 3-74-15,-13 1 0 16,-11 5 0-16,-7-1-253 16,-3 5-91-1,-8-1-172-15,16-4-374 16,-19-3-520-16,2-3 97 15,3-9 85-15,-2-10 76 16</inkml:trace>
  <inkml:trace contextRef="#ctx0" brushRef="#br1" timeOffset="-212797.77">1175 8428 5129 0,'0'-6'299'0,"-4"3"7"16,-11 7 4-16,-11 9 6 15,-9 14 4-15,-15 16 6 16,-4 9 5 0,0 8-4-16,5 3-308 15,9-2-509-15,3-4-1182 16,8-13 132-16,3-10 115 16</inkml:trace>
  <inkml:trace contextRef="#ctx0" brushRef="#br1" timeOffset="-206681.29">607 7110 2683 0,'0'-4'119'16,"0"0"39"-16,0-1 26 15,0-3 20 1,0 3 10-16,0 0 6 16,0 5 3-16,0-1 2 15,0 1 3-15,0 0-75 0,0 5-51 16,0 1-36-16,2 8-27 15,1 7-14 1,3 5-1-16,1 1-1 0,4 2 4 16,-2 2 4-16,4-3 2 15,-3 0 4 1,5-3 1-16,-1-5 1 16,2-1 0-16,2-6 1 15,2-2-2-15,2-3 4 16,5-6 0-16,0-1-2 15,5-2-1-15,-3-4-3 16,0-3-1-16,-4-3 0 16,-5-5 4-1,-4-4-1-15,-7-5 3 16,-3-3 1-16,-4-1 1 16,-8-3 8-16,-3-1 18 15,-10 3 1 1,-5 1-1-16,-8 4 0 15,-6 8-7-15,-2 3-9 0,-3 8-30 16,3 0-55 0,4 4-78-16,5 4-156 0,3 6-1031 15,4 5 83 1,2 6 73-16,4 6 67 0</inkml:trace>
  <inkml:trace contextRef="#ctx0" brushRef="#br1" timeOffset="-196608.01">2995 13357 4209 0,'0'0'152'0,"0"0"61"0,0-1 37 16,0 1 16-16,0 0 81 15,0 2 51-15,0 8 10 16,-2 7 7-16,-2 10 9 16,-5 11-110-16,-5 7-54 15,-4 7-69 1,-3 2-37-16,1-2-17 16,2-6-84-16,2-4-53 15,8-8 0-15,0-10 0 16,4-6 0-16,4-7 0 15,1-5 0-15,-2-3 0 16,2-3 0-16,-1-3 0 16,2-9 0-16,7-9 0 15,-1-12 0 1,5-14 0-16,3-8 0 0,3-6 0 16,-3-1 0-16,4 3 0 15,-3 5 0-15,-1 6 0 16,-2 3 0-16,-2 7 0 15,-3 5 0 1,1 4 0-16,-4 7 0 16,0 5 0-16,-4 4 0 15,3 4 0-15,-4 2 0 16,1 3 0-16,-2 1 0 16,4 3 0-16,5 4 0 15,4 6 0-15,8 8 0 16,8 7 0-1,3 12 0-15,3 6 0 16,-1 7 0-16,0 2 0 16,-1 2 0-16,-1-4 0 15,-2 1 0-15,-4-6 0 16,-2-5 0-16,-6-8 0 16,-2-4 0-1,-5-6 0-15,-1-8 0 16,-6-4 0-16,-1-2 0 0,-1-4 0 15,-2-1 0-15,0-3 0 16,0 1 0 0,0-1-249-16,86-4-1625 15,-94-5 164-15,-1-6 140 16</inkml:trace>
  <inkml:trace contextRef="#ctx0" brushRef="#br1" timeOffset="-196070.51">3012 13590 3435 0,'0'0'173'0,"0"0"36"16,0 0 64-16,0 0 132 15,0 0 59-15,0 0 11 16,4 0 12-16,9-3 13 16,10-2 12-16,11-2-133 15,9-4-57-15,3 1-38 31,-1-3-71-31,-6 3-153 0,-7 0-60 0,-8 3 0 32,-9 1 0-32,-8 2 0 15,-2 3 0-15,-3-1-115 0,-4 2-240 16,10 0-426-16,-5 0-825 0,0-2 124 16,1-4 106-1</inkml:trace>
  <inkml:trace contextRef="#ctx0" brushRef="#br1" timeOffset="-193569.9">2072 14762 4423 0,'-3'0'218'16,"1"0"142"-1,-2 0 7-15,1 0 8 16,2 0 7-16,1 0 8 16,-3 0 7-16,3 0 9 15,0 0 8-15,3 0-123 16,4 0-126-16,15-1-162 16,11-3-3-16,15-3 0 15,9-4 0 1,7-3 0-16,-5-2 0 0,-3 1 0 15,-7 0 0 1,-8 1 0-16,-9 3 0 16,-9 2 0-16,-10 4-9 15,-7 2-247-15,-2 3-92 16,-4 0-244-16,-7 2-1025 16,-3 2 124-16,-8 0 110 15,-5 3 95-15</inkml:trace>
  <inkml:trace contextRef="#ctx0" brushRef="#br1" timeOffset="-193291.17">1968 15035 4083 0,'3'3'220'16,"8"0"149"-16,15-1 29 15,17-4 10 1,11-3 8-16,18-10 10 0,2-2 8 16,-3-1 11-16,-8-2 9 15,-9 2-146 1,-13 4-106-16,-13 3-174 16,-8 4-218-16,-8 4-182 15,6 2-488-15,-13 0-700 16,-1-2 116-16,-1-7 102 15,3-6 91-15</inkml:trace>
  <inkml:trace contextRef="#ctx0" brushRef="#br1" timeOffset="-192565.83">2289 14552 3776 0,'0'-2'210'16,"0"2"156"-1,-2-3 60-15,1 0 10 16,-1-2 10-16,1 3 12 16,-1 1 10-16,2-1 11 15,0 2 13-15,-1-3-174 16,2 3-67-16,-2-1-186 15,1 1-65-15,0 0 0 16,0 0 0-16,-2 0 0 16,2 0 0-16,-1 0 0 15,-1 0 0-15,2 0 0 16,0 1 0-16,0 2 0 16,0 0 0-1,5 7 0-15,6 0 0 16,11 5 0-16,16 2 0 15,15 1 0-15,11-1 0 16,5 0 0-16,3 1 0 16,-6 0 0-1,-5 3 0-15,-12 1 0 0,-6 3 0 16,-11 3 0-16,-17 4 0 16,-8 7 0-16,-17 6 0 15,-15 1 0 1,-9 5 0-16,-7-1 0 15,-6-3 0-15,0-7 0 16,10-4 0-16,6-7 0 16,10-6 0-16,5-7 0 15,6-6 0-15,4-3 0 16,3-4-483-16,2-6-1327 16,6-12 154-16,13-7 133 15,13-14 114-15</inkml:trace>
  <inkml:trace contextRef="#ctx0" brushRef="#br1" timeOffset="-191524.26">3582 14585 5244 0,'0'-4'297'0,"0"0"6"16,-1 0 5-16,1 0 4 16,0 3 6-16,0 8 5 15,0 11 5-15,0 11 6 16,0 8 5-16,-4 13-254 16,-5 2-85-16,1-2 0 15,-4-4 0-15,2-5 0 16,2-9 0-1,3-9 0-15,0-9 0 16,5-4 0-16,0-8 0 16,0-5 0-16,2-7 0 15,3-11 0-15,1-9 0 16,4-15 0-16,1-7 0 16,3-7 0-16,0-2 0 15,2 3 0-15,-3 5 0 16,2 10 0-16,-4 7 0 15,0 10 0 1,-3 7 0-16,-2 6 0 16,-2 7 0-16,2 2 0 15,1 3 0-15,7 2 0 16,5 6 0-16,3 8 0 16,5 7 0-1,2 9 0-15,3 7 0 0,-2 6 0 16,1-1 0-16,-2 1 0 15,-5-1 0-15,-2-4 0 16,-5-6 0 0,-1-3 0-16,-4-6 0 15,-2-4 0-15,-3-7 0 16,-3-4 0-16,-1-3 0 16,-3-2 0-16,1-4 0 15,-1 3 0-15,0-3-316 16,-1-7-1539-16,-5-5 160 15,-5-4 138-15,-5-3 121 16</inkml:trace>
  <inkml:trace contextRef="#ctx0" brushRef="#br1" timeOffset="-191300.94">3527 14818 4697 0,'9'-1'106'0,"13"-5"57"15,11-3 34-15,10-1 9 16,9-3-36-16,3 0-101 16,-1-1-146-16,-7-1-1167 15,-8 4 76 1,-8-3 68-16,-7 1 63 15</inkml:trace>
  <inkml:trace contextRef="#ctx0" brushRef="#br1" timeOffset="-189990.5">13957 13386 4132 0,'0'0'9'15,"0"1"1"-15,0-1-68 16,9 2-279-16,0-2-478 16,7 0 35-16,9-2 31 15,8-3 30-15</inkml:trace>
  <inkml:trace contextRef="#ctx0" brushRef="#br1" timeOffset="-187428.66">4780 14275 5382 0,'0'-6'287'15,"0"3"5"-15,0-3 4 16,0 3 4-16,0-1 5 16,1 4 5-16,-1 6 5 15,-1 8 5-15,-5 11 4 16,-9 12-264-1,-11 13-60-15,-13 8 0 16,-7 1 0-16,-7 0 0 16,-2-2 0-16,3-8 0 15,6-7 0-15,7-11 0 16,7-10 0-16,6-10 0 16,10-7 0-16,0-11 0 15,4-8 0-15,1-9 0 16,5-7 0-16,0-7 0 15,5-2 0 1,1-1 0-16,0 2 0 16,3 9 0-16,4 4 0 15,3 7 0-15,3 5 0 16,6 6 0-16,3 7 0 16,5 2 0-16,3 11 0 15,5 5 0-15,4 9 0 16,1 5 0-16,4 1 0 15,3 3 0-15,3-1 0 16,6-3 0 0,0-4 0-16,-1-7 0 15,0-5 0-15,-9-5 0 16,-10-7 0-16,-7-1 0 16,-7-2-140-1,-6 0-497-15,-11-2-1095 0,-3-4 142 16,-9-2 123-16</inkml:trace>
  <inkml:trace contextRef="#ctx0" brushRef="#br1" timeOffset="-183589.33">3611 15287 3095 0,'0'0'154'15,"0"0"55"-15,0 0 41 16,0-1 75-16,0 1 111 16,0 0 61-16,0 0 14 15,0 0 13-15,0 0 15 16,0 0-98-16,0 0-66 16,0 0-59-16,0 0-46 15,0 0-82-15,0 0-127 16,-1-2-61-16,-1 2 0 15,-1 0 0-15,-1 0 0 16,1 0 0-16,0 0 0 16,0 0 0-16,3 0 0 15,0 0 0 1,2 0 0-16,8-1 0 16,7-2 0-16,10-2 0 15,11-2 0-15,4-3 0 16,0-1 0-16,0 1 0 15,-9 0 0-15,-7-1 0 16,-7 4 0-16,-6 2 0 16,-7 1 0-16,-5 2 0 15,1 2 0 1,-2-1 0-16,-3 1 0 16,-5 1 0-16,-4 1 0 15,-9 2 0-15,-11 1 0 16,-8 5 0-16,-2 2 0 15,-2 0 0-15,3 1 0 16,6-1 0-16,8-3 0 16,4 0 0-16,8-2 0 15,6-4 0-15,7 1 0 16,-1-2 0 0,3 0 0-16,3-1 0 15,-1-1 0-15,9 0 0 16,5-1 0-16,10 1 0 15,9-2 0-15,5-2 0 16,-3-1 0-16,1-1 0 16,-5-1 0-16,-3 2 0 15,-5-2 0-15,-5 1 0 16,-4 2 0 0,-3 2 0-16,-7 0 0 15,-5 1 0-15,1 1 0 16,-4 0 0-16,-4 0 0 15,-8-1 0-15,-5 1 0 0,-11 2 0 16,-9 1 0-16,-1 3 0 16,-1 3 0-1,5 0 0-15,7 3 0 16,9-3 0-16,7-3 0 16,7-1 0-16,5-3 0 15,2-1 0-15,6-1 0 16,9 0 0-1,7 0 0-15,10 0 0 0,10-1 0 16,0-5 0-16,-1 2 0 16,-8-5 0-1,-8 2 0-15,-7-1 0 16,-10 3 0-16,-6 1 0 16,-3 3 0-16,-3 1 0 15,-6-2 0-15,-8 2 0 16,-8 0 0-16,-8 3 0 15,-3 1 0-15,1 1 0 16,2 4 0-16,5-1 0 16,8-1 0-16,7 0 0 15,6-4 0-15,4 0 0 16,1-1 0-16,2-2 0 16,0 0 0-1,3 0 0-15,9 0 0 16,4 0 0-16,12-2 0 15,9-1 0-15,3 0 0 16,-2-4 0-16,-2-2 0 16,-7 0 0-16,-9 1 0 15,-7 2 0-15,-7 2 0 32,-2 2 0-32,-4 2 0 0,-7 0 0 15,-4 0 0 1,-9 0 0-16,-5 1 0 0,-11 3 0 15,0 1 0 1,0 2 0-16,4 2 0 0,3-3 0 16,10 2 0-16,5-3 0 15,8-2 0-15,3 0 0 16,3-3 0-16,0 0 0 31,1 0 0-31,8 0 0 0,10 0 0 0,8-3 0 16,8 1 0-1,7-4 0-15,-3-3 0 16,1-2 0-16,-7 0 0 16,-8 0 0-16,-8 4 0 15,-9 2 0-15,-5 0 0 16,-5 4 0-16,-7 1 0 16,-8 0 0-16,-6 3 0 15,-12 1 0-15,-8 3 0 16,1 4 0-1,0 3 0-15,8-2 0 0,12-2 0 16,5-3 0 0,9-1 0-16,7-3 0 15,1-2 0-15,1-1 0 16,8 0 0-16,5 0 0 16,8-3 0-16,10-1 0 15,7-1 0-15,-3-3 0 16,1-3 0-16,-3 1 0 15,-7 1 0-15,-7 1 0 16,-8 2 0-16,-8 2 0 16,-4 3 0-1,-11-1 0-15,-11 4 0 16,-8 0 0-16,-11 5 0 16,-8 1 0-16,3 3 0 15,6 1 0-15,11-1 0 16,14-3 0-16,6-2 0 15,8-3 0-15,2-2 0 16,11-1 0-16,7 0 0 16,8-1 0-1,6-1 0-15,8 0 0 16,-5-3 0-16,-3-2 0 16,-7-1 0-16,-6 2 0 15,-11 1 0-15,-4 3 0 16,-4 1 0-16,-8-1 0 15,-9 4 0-15,-6 1 0 16,-5 1 0-16,-11 3 0 16,2 2 0-16,6 3 0 15,8-2 0-15,5-2 0 16,9-3 0-16,6-2 0 31,2-2 0-31,7-1 0 0,9 0 0 16,6-1 0-16,6-3 0 15,7-2 0-15,-3-1 0 16,-5-1 0-16,-5 1 0 16,-10 1 0-16,-4 2 0 15,-7 3 0-15,-4 1 0 16,-6 0 0 0,-8 3 0-16,-4 2 0 0,-6-1 0 15,-1 5 0 1,4 1 0-16,11-5 0 15,2 0 0-15,8 0 0 16,3-5 0-16,8 0 0 16,6 2 0-16,12-4 0 15,6-1 0-15,7-1 0 16,1-4 0-16,-6 2 0 16,-10-1 0-16,-9 1 0 15,-10 5 0-15,-10-1 0 16,-11 2 0-16,-10 3 0 15,-6 2 0 1,-7 3 0-16,0 0 0 16,7 3 0-16,8-2 0 0,9-3 0 15,11-2 0 1,2-1 0-16,10-3 0 16,8 0 0-16,5 0 0 15,4-5 0 1,4 1 0-16,-4-2 0 0,-4 1 0 15,-5-1 0-15,-8 2 0 16,-3 1 0-16,-4 1 0 16,-1 2 0-1,-6 0 0-15,-4 0 0 16,-7 2 0-16,-5 2 0 16,-10 3 0-16,-2 3 0 15,2 2 0-15,3-3 0 16,9-2 0-16,6-1 0 15,9-2 0-15,5-2 0 16,8-2 0-16,10 0 0 16,5-2 0-16,6-2 0 15,6-2 0 1,-1-3 0-16,-5-1 0 16,-3 1 0-16,-10 1 0 15,-4 1 0-15,-8 3 0 16,-4 2 0-16,-6 2 0 15,-8 0 0-15,-5 3 0 16,-8 2 0-16,-11 0 0 16,2 4 0-16,4 2 0 15,5-2 0-15,8-2 0 16,8-2 0-16,8-2 0 16,3-2 0-16,6-1 0 15,12-1 0-15,7-2 0 16,6-2 0-1,7-4 0-15,0-1 0 16,-5-2 0-16,-7 1 0 16,-6 2 0-16,-10 3 0 15,-5 4 0-15,-10 0 0 16,-6 2 0 0,-8 2 0-16,-7 0 0 15,-7 4 0-15,-2 0 0 16,0 3 0-16,6-1 0 0,8-1 0 15,9-2 0 1,5-3 0-16,5-1-76 16,4-1-219-16,7 0-288 15,1-3-1101-15,6-4 135 16,4-2 116-16,3-4 102 16</inkml:trace>
  <inkml:trace contextRef="#ctx0" brushRef="#br1" timeOffset="-182505.8">3659 15434 3210 0,'-8'3'111'16,"0"3"39"-16,1-4 29 15,1 2 17-15,3-1 17 16,3-3 20-16,0 0 21 16,0 0 23-1,0 0 51-15,0 0-52 0,3 0-43 16,6-1-47-16,8-2-42 16,6-2-44-16,12-2-48 15,1-3-30-15,-2 0-29 16,-3 1-38-1,-10 1-71-15,-9 3-33 0,-8 2-1 16,-11 2 3 0,-16 5 6-16,-15 4 23 0,-8 2 30 15,-13 7 14 1,-3 2 16-16,7 0 31 16,9-3 29-16,11-1 21 15,12-8 12-15,13 1 7 16,9-5 10-16,9-1 6 15,11-2-1-15,8-5-3 16,7 0-7-16,8-4-11 16,2-1-12-16,0-3-2 15,-5 0-4-15,-6 1-1 16,-7 2 3 0,-10 3 4-16,-11 3 8 15,-2 1 2-15,-7 2 5 16,-9 1 1-1,-4 3 5-15,-6 1 10 0,-8 3 5 16,0 0 4-16,5 3 12 16,7-4 5-16,7-2 16 15,8-1 0 1,2 0-4-16,8-3 2 16,9-3-33-16,2 1-49 15,12-3-32-15,7-1-21 16,4-4-13-16,-2-1-18 15,-6 0-20-15,-9 2-15 16,-12 2-9-16,-5 3-2 16,-15 4 25-16,-9 0 37 15,-12 0 25-15,-8 4 27 16,-6-1 18-16,0 1 32 16,6 1 37-16,11-1 42 15,9-3 41 1,10 0-3-16,8-1-21 15,11-1-25-15,7-3-69 16,11-2-51-16,2-1-33 16,10-1-29-16,-10-2-35 15,-7 2-35 1,-10 5-33-16,-11 0 10 0,-15 2 43 16,-8 1 66-16,-7 0 100 15,-4 0 38-15,-2 0-17 16,7 0-98-1,9 1-132-15,10-1-1178 16,4 0 88-16,6 0 77 16,5 0 70-16</inkml:trace>
  <inkml:trace contextRef="#ctx0" brushRef="#br1" timeOffset="-181764.48">1895 16599 5394 0,'0'0'278'0,"0"0"6"15,11-1 4-15,13-3 4 16,18-6 4-16,14-4 5 16,18-5 5-16,5-5 3 15,-2 0 7-15,-5 4-189 16,-8-2-127-16,-15 4 0 16,-9 4 0-1,-15 2 0-15,-8 4-227 16,-11 6-91-16,-4 0-209 15,-10 2-1126-15,-6 6 130 16,-12 2 114-16,-8 3 98 16</inkml:trace>
  <inkml:trace contextRef="#ctx0" brushRef="#br1" timeOffset="-181529.71">1945 16735 5883 0,'0'6'243'16,"14"1"3"-16,12-1 4 16,20-2 3-16,16-1 3 0,19-6 4 15,3-6 2 1,1-2 5-16,-8-4 4 16,-12-2-271-16,-13-1 0 15,-12 1-165-15,-14 4-209 16,6 4-530-16,-28 0-651 15,-11-2 115 1,-4-3 102-16</inkml:trace>
  <inkml:trace contextRef="#ctx0" brushRef="#br1" timeOffset="-181237.97">2154 16315 5915 0,'0'-4'240'0,"5"2"3"16,22-2 3-16,19 4 4 16,25 4 2-16,17 12 4 15,7 12 3 1,-5 8 3-16,-18 13 6 0,-22 10-268 16,-26 5 0-16,-23 3 0 15,-24 1 0 1,-25-1 0-16,-15-3 0 0,-7-5 0 15,2-7-295-15,45-7-594 16,-7-20-734 0,23-12 125-16,27-26 110 15,29-26 97-15</inkml:trace>
  <inkml:trace contextRef="#ctx0" brushRef="#br1" timeOffset="-179498.58">3668 16121 4142 0,'3'-9'388'15,"-1"-1"8"-15,3-2 8 16,0-1 10-16,-3 6 7 15,-1 3 11-15,2 3 9 16,-1 5 10-16,2 8 10 16,0 9-220-16,-2 10-241 15,-2 7 0-15,-2 6 0 16,-4 0 0-16,2-2 0 16,-6-5 0-16,2-6 0 15,0-7 0 1,4-8 0-16,1-3 0 15,3-8 0 1,1-2 0-16,-1-7 0 0,0-11 0 16,2-11 0-16,2-12 0 15,5-14 0-15,4-9 0 16,1-2 0-16,5 4 0 16,-3 9 0-16,-2 7 0 15,-2 14 0-15,-3 5 0 16,1 9 0-1,-2 5 0-15,4 3 0 16,4 7 0-16,7 0 0 16,3 7 0-16,8 9 0 15,3 4 0-15,-1 8 0 16,-3 3 0-16,-4 2 0 16,-6-2 0-16,-7-1 0 15,-5-3 0 1,-8-1 0-16,0-4 0 0,-7 0-255 15,-3-1-372 1,-8 1-1076-16,-8-8 137 16,-7-5 119-16,-3-5 105 15</inkml:trace>
  <inkml:trace contextRef="#ctx0" brushRef="#br1" timeOffset="-179324.73">3754 16226 7323 0,'6'-7'94'16,"8"-7"1"-16,11-1 0 16,14-4-119-1,9-1-209-15,12 2-256 16,1-2-1096-16,0 1 121 16,-7 1 104-16,-4-1 93 15</inkml:trace>
  <inkml:trace contextRef="#ctx0" brushRef="#br1" timeOffset="-178093.35">4431 15947 5142 0,'0'-3'197'15,"0"0"70"-15,0 2 36 0,0 0 6 16,0 9 5 0,0 4 4-16,0 10 5 15,0 6 7-15,0 7 4 16,-3 2-132-16,-4 0-88 15,-1-4-76-15,-1-7-38 16,2-4 0-16,2-5 0 16,4-7 0-1,-2-5 0-15,6-4 0 16,-3-2 0-16,0-6 0 0,0-9 0 16,4-9 0-1,4-10 0 1,2-11 0-16,4-4 0 0,1 0 0 15,-1 1 0-15,-1 8 0 16,-4 8 0-16,-1 10 0 16,-2 8 0-16,1 8 0 15,4 4 0 1,4 4 0-16,8 8 0 0,6 6 0 16,1 5 0-16,2 3 0 15,0 5 0 1,-3-4 0-16,-6 1 0 15,-4-4 0-15,-6-3 0 16,-5-3 0-16,-6 2-239 16,-4-2-138-16,-6 0-239 15,-8-25-995-15,-8 27 124 16,-7-4 109 0,-5-1 94-16</inkml:trace>
  <inkml:trace contextRef="#ctx0" brushRef="#br1" timeOffset="-177919.52">4443 16168 4328 0,'-4'-4'375'0,"1"-4"7"16,1-3 8 0,-1-4 8-16,9 0 8 15,10-4 9-15,6 0 9 16,10 1 10-16,9 0-167 16,3 3-423-1,0 0-442-15,-5-15-1041 0,-4 19 128 16,-3-4 112-16,-5 3 97 15</inkml:trace>
  <inkml:trace contextRef="#ctx0" brushRef="#br1" timeOffset="-177377.87">5382 15595 7088 0,'0'-3'120'0,"0"2"0"16,0 2 0-16,-2 10 2 15,-5 9 0 1,-6 11 1-16,-8 8 1 0,-8 6 1 15,-9 2 2-15,-4-3-127 16,-4-1 0 0,-3-4 0-16,0-7 0 0,8-5 0 15,6-7 0 1,9-10 0-16,6-5 0 0,9-11 0 16,5-10 0-16,3-12 0 15,0-7 0-15,10-6 0 16,2-1 0-1,6 5 0-15,5 9 0 16,7 10 0-16,4 11 0 16,3 10 0-16,4 10 0 15,5 10 0-15,0 6 0 16,-1 3 0 0,2 1 0-16,-4 0 0 0,-4-6 0 15,1-2 0-15,4-6 0 16,3-5 0-16,2-3-303 15,4-5-222 1,1-51-1192-16,-4 41 139 16,-6-1 121-16,-11-2 105 15</inkml:trace>
  <inkml:trace contextRef="#ctx0" brushRef="#br1" timeOffset="-176682.5">2428 17317 6249 0,'-5'4'206'0,"-1"-3"3"0,3-1 2 31,3 1 2-31,17-1 3 0,12-4 2 16,12-3 2-16,9-3 3 15,6-4 3 1,0-3-226-16,-5 3-307 0,-7 2-239 16,-10 5-1165-1,-15 2 139-15,-9 4 119 0,-14 2 106 16</inkml:trace>
  <inkml:trace contextRef="#ctx0" brushRef="#br1" timeOffset="-176471.69">2493 17474 5346 0,'0'5'290'16,"8"-4"5"-16,10 0 2 15,11-2 7-15,13-3 4 16,13-10 4-16,1-1 6 15,1-2 5-15,-8-2-62 16,-6 1-501-16,-10 4-244 16,-5-1-1225-1,-17 3 138-15,-5-3 120 16</inkml:trace>
  <inkml:trace contextRef="#ctx0" brushRef="#br1" timeOffset="-176192.95">2642 17047 4684 0,'0'-4'223'16,"0"-2"67"-16,3 2 58 15,12 0 4-15,19 5 9 16,18 8 5-16,16 8 8 16,14 11 6-1,-4 10 9-15,-10 6-160 16,-17 7-95-16,-19 3-73 15,-20 0-61-15,-16-4 0 16,-22 1 0-16,-11-3 0 16,-9-7 0-1,-4-5-191-15,6-10-229 0,16-14-1356 16,17-8 149 0,15-16 128-16,34-29 112 15</inkml:trace>
  <inkml:trace contextRef="#ctx0" brushRef="#br1" timeOffset="-175218.81">3751 16551 4174 0,'-1'2'164'0,"-1"-2"122"15,1 0 80-15,1 0 28 16,0 0 9-16,6 0 8 16,8 0 10-16,6 0 8 15,11 0 10 1,8-5-131-16,-2 0-53 0,2-3-141 15,-6 0-87 1,-8-1-27-16,-9 3 0 16,-9 2 0-16,-4 2 0 15,-7 2 0-15,-9 3 0 16,-9 4 0-16,-8 3 0 16,-12 3 0-16,-3 3 0 15,0 0 0-15,8-1 0 16,6-2 0-1,13-3 0-15,7-4 0 0,8-2 0 16,5-4 0 0,11 0 0-16,12 0 0 15,9-4 0-15,11-2 0 16,4 0 0-16,-4-2 0 16,-11 1 0-16,-13 2 0 15,-11 1 0-15,-10 2 0 16,-16 1 0-16,-7 2 0 15,-6 1 0-15,-4 0 0 16,0 0 0-16,9 1 0 16,7-1-251-1,11 0-245-15,14-70-1244 16,10 62 144-16,7-7 122 16</inkml:trace>
  <inkml:trace contextRef="#ctx0" brushRef="#br1" timeOffset="-174045.9">3945 17190 5410 0,'1'-4'290'0,"1"-2"4"15,-2-1 6 1,1 4 3-16,-1 0 5 0,0 9 6 15,0 8 4-15,0 8 6 16,0 9 6-16,0 10-330 16,-1 1 0-1,-2 0 0-15,-2-2 0 16,0-5 0-16,-1-5 0 16,2-10 0-16,2-5 0 15,2-7 0-15,0-4 0 16,0-4 0-16,0-8 0 15,0-6 0-15,2-14 0 16,5-13 0-16,1-14 0 16,4-10 0-1,5-7 0-15,1 5 0 16,0 5 0-16,-2 11 0 0,-1 12 0 16,-5 11 0-1,0 7 0-15,-1 7 0 16,-1 5 0-16,4 2 0 15,1 5 0-15,3 0 0 16,0 0 0-16,4 2 0 16,2 4 0-16,2 5 0 15,2 5 0-15,4 6 0 16,1 11 0-16,-1 6 0 16,2 1 0-16,-5 1 0 15,-2-4 0 1,-6-2 0-16,-2-4 0 15,-4-4 0-15,-2-6 0 16,-3-5 0-16,-4-2 0 16,-1-5 0-16,-2-3 0 15,-1-1 0-15,0 0 0 16,-2-3 0-16,-1 1-322 16,-3-1-256-16,-8 0-1120 15,-4-1 136-15,-5-2 119 16,-3-3 103-1</inkml:trace>
  <inkml:trace contextRef="#ctx0" brushRef="#br1" timeOffset="-173844.58">4078 17273 4425 0,'-5'0'319'15,"4"-2"49"-15,0 2 7 16,3-4 8-16,16-1 8 15,7-5 7-15,6-4 9 16,5 1-166-16,0-1-139 16,-4 2-366-1,-8-3-1395-15,-7 7 131 16,-5-5 113-16,-4 3 100 16</inkml:trace>
  <inkml:trace contextRef="#ctx0" brushRef="#br1" timeOffset="-170361">4772 15788 3811 0,'0'-8'167'0,"0"-3"73"0,0-4 120 31,0-2 65-31,2 3 11 0,-2 2 10 0,0 3 9 16,1 4 12-16,-1 2 12 15,2 6-145 1,-2 5-42-16,1 9-83 0,1 9-139 16,-4 7-70-1,-4 9 0 1,-9 3 0-16,-7-1 0 0,-10-1 0 15,-10 0 0 1,-3-1 0-16,3-5 0 0,-1-1 0 16,10-8 0-16,7-5 0 15,7-10 0-15,6-6 0 16,3-5 0 0,1-11 0-16,-2-4 0 15,-1-10 0-15,-1-3 0 16,3-8 0-16,0 0 0 15,4 2 0 1,-1 1 0-16,6 5 0 16,1 6 0-16,0 4 0 0,0 2 0 31,0 5 0-31,0 1 0 0,3 4 0 0,5 1 0 16,7 3 0-16,6 0 0 15,14 5 0 1,8 5 0-16,5 8 0 15,2 5 0 1,1 7 0-16,-3 2 0 0,-5-2 0 16,-5-1 0-16,-7-4 0 15,-2-2 0-15,-4 1 0 16,-2-3 0-16,-3 0 0 16,-1 1 0-16,-1-2 0 15,0-2 0-15,-2-2 0 16,0-1-152-16,4-4-441 15,-7-2-1147 1,4-7 144 0,-4-6 122-16,0-10 109 0</inkml:trace>
  <inkml:trace contextRef="#ctx0" brushRef="#br1" timeOffset="-167387.51">5032 16760 5898 0,'4'-7'243'16,"-2"2"2"0,-1 1 2-16,2 0 4 15,-1 11 4-15,-2 9 2 16,-2 8 4-16,-6 9 4 15,-8 8 4-15,-9 1-269 16,-9-1 0-16,-7-1 0 16,-1-6 0-16,3-8 0 15,5-9 0-15,6-7 0 16,5-9 0-16,7-9 0 16,5-9 0-16,5-12 0 15,4-5 0 1,4-5 0-1,5 5 0-15,6 7 0 0,5 8 0 16,8 12 0-16,7 6 0 16,4 7 0-1,2 8 0-15,2 4 0 0,-1 2 0 16,0 5 0-16,-5 0 0 16,-5-3 0-16,-4-2 0 15,-1-4-190-15,-6-1-164 16,5-4-205-16,1-47-1085 15,2 34 127 1,-1-6 113 0,9-7 99-16</inkml:trace>
  <inkml:trace contextRef="#ctx0" brushRef="#br1" timeOffset="-166940.42">5717 16573 5991 0,'2'-3'233'16,"1"3"2"-16,-1 3 3 16,-2 10 3-16,-7 10 4 15,-12 13 1-15,-11 7 5 16,-9 3 2-16,-12-1 5 15,-2-2-258-15,1-7 0 16,3-8 0 0,8-8 0-16,8-13 0 0,7-9 0 15,10-11 0-15,10-12 0 16,8-4 0-16,11-2 0 16,9 1 0-1,8 3 0-15,8 11 0 16,9 9 0-16,5 5 0 15,-1 9 0-15,3 8 0 16,1 5 0-16,-3 6 0 16,-8 3 0-16,-5 1 0 15,-8-4 0 1,-3-3-168-16,-5-7-235 0,3-5-1384 16,-3-7 151-16,-1-8 128 15,-2-11 114 1</inkml:trace>
  <inkml:trace contextRef="#ctx0" brushRef="#br1" timeOffset="-166529.8">6489 16373 6746 0,'2'-3'155'15,"1"3"0"-15,-3 6 2 16,-2 7 2-16,-9 11 0 15,-10 14 4-15,-13 4-1 16,-15 3 1-16,-9-2 2 16,-6-2-158-1,-1-5-7-15,8-6 0 16,9-10 0-16,5-12 0 16,11-8 0-16,10-14 0 15,14-11 0-15,5-4 0 16,14 0 0-16,14-4 0 15,10 9 0-15,11 10 0 16,11 9 0-16,10 9 0 16,2 8 0-1,8 10 0-15,-4 3 0 16,0 7 0-16,-1-1 0 16,-7 2 0-16,0-4-257 15,-2-2-189-15,5-14-1305 16,-1 2 145-16,-5-7 124 15,-7-7 110-15</inkml:trace>
  <inkml:trace contextRef="#ctx0" brushRef="#br1" timeOffset="-165916.87">4201 17693 6310 0,'0'0'200'0,"9"-2"2"16,12-2 3-1,18-7 2-15,16-1-243 0,27-5-299 16,12-7-1221-16,4-2 116 16,-1-1 102-16,-8-1 89 15</inkml:trace>
  <inkml:trace contextRef="#ctx0" brushRef="#br1" timeOffset="-165221.46">5896 17958 8191 0,'0'-1'0'0,"0"7"0"15,-3 8 0 1,0 11 0-16,2 9 0 0,-4 11 0 16,-1 2 0-1,1-6 0 1,0-7 0-16,1-10 0 0,1-7 0 16,0-12 0-16,0-9 0 15,0-11 0-15,1-11 0 16,2-12 0-16,0-15 0 15,4-13 0-15,6-7 0 16,7 0 0-16,8 6 0 16,2 13 0-16,3 15 0 31,5 17 0-31,3 12 0 0,5 12 0 16,8 9 0-1,4 11 0-15,-1 11 0 16,-4 3 0-16,-4 2 0 0,-9-1 0 15,-11-6 0-15,-10-5 0 16,-6-6-248-16,-7-1-233 16,-7-52-1264-16,-8 42 145 31,-8-4 123-31</inkml:trace>
  <inkml:trace contextRef="#ctx0" brushRef="#br1" timeOffset="-165027.64">5933 18040 5796 0,'0'-4'252'16,"0"-4"3"-16,10-3 4 16,15-5 3-16,18-2 3 15,17-4 5-15,12 0 3 16,1 2-312-16,4 2-410 16,-12 1-1210-1,-9 0 131-15,-5-1 113 16,-5 1 100-16</inkml:trace>
  <inkml:trace contextRef="#ctx0" brushRef="#br1" timeOffset="-164348.18">7453 17486 8191 0,'0'0'0'16,"-6"7"0"-1,-9 7 0 1,-9 11 0-16,-12 6 0 0,-14 12 0 16,-6 0 0-16,-3-1 0 15,0-2 0-15,3-9 0 16,3-7 0-16,10-13 0 0,10-6 0 16,9-17 0-1,12-4 0-15,7-11 0 16,10-3 0-16,10 0 0 15,7 3 0-15,9 6 0 16,8 12 0 0,8 5 0-16,4 11 0 0,3 8 0 15,-1 7 0 1,0 3 0-16,-6 6 0 16,-6-4 0-16,-8-3 0 15,1-3-64-15,-3-6-303 16,23-9-577-16,-17-3-629 15,0-12 119-15,0-10 103 16,8-13 92 0</inkml:trace>
  <inkml:trace contextRef="#ctx0" brushRef="#br1" timeOffset="-163986">8165 17297 8191 0,'0'-4'0'15,"0"3"0"-15,-3 9 0 0,-5 9 0 16,-9 14 0 0,-9 10 0-1,-13 8 0-15,-9 0 0 0,-5-3 0 16,-2-3 0-16,2-8 0 16,8-8 0-16,9-11 0 15,4-9 0-15,9-11 0 16,9-12 0-1,8-9 0-15,9-4 0 0,11-4 0 16,9 7 0 0,3 4 0-16,10 10 0 0,5 7 0 15,2 6 0 1,6 11 0-16,-1 7 0 16,-1 4 0-1,-3 3 0-15,-4 3 0 0,-7-6 0 16,-1-4-318-1,3-7-312-15,-2-7-1055 0,3-6 134 16,7-9 117 0,5-10 102-16</inkml:trace>
  <inkml:trace contextRef="#ctx0" brushRef="#br1" timeOffset="-163592.8">8993 17151 6876 0,'0'-4'138'0,"0"2"1"0,0 8 1 16,-4 6 1-16,-2 14 0 15,-8 10 2-15,-5 10 1 16,-11 4 1-16,-6-3 1 16,-6-2-108-16,-9-5-38 15,1-4 0-15,-2-8 0 16,1-7 0-1,9-11 0-15,6-6-33 16,10-12-76 0,12-12-61-16,7-9-23 0,8-4 5 15,13-1 16 1,6 3 43-16,5 10 78 0,7 9 51 16,8 8 0-16,-2 8 30 15,4 7 75-15,1 5 59 16,-2 5 26-1,-4 3 0-15,-1 1-14 16,0-3-65-16,0-2-284 16,3-4-177-16,9-5-163 15,4-9-1128-15,7-2 127 16,8-7 113-16,6-9 97 16</inkml:trace>
  <inkml:trace contextRef="#ctx0" brushRef="#br1" timeOffset="-163124.39">10051 17054 8191 0,'0'-3'0'0,"-2"1"0"0,-7 9 0 15,-4 9 0-15,-7 11 0 16,-10 15 0-16,-9 7 0 15,-9-1 0-15,-8-2 0 16,-6-1 0-16,-3-7 0 16,3-6 0-16,7-9 0 15,11-9 0 1,11-9 0-16,10-10 0 0,9-12 0 16,7-11 0-1,5-6 0 1,12-7 0-16,8 2 0 0,8 7 0 15,4 10 0-15,9 14 0 16,8 4 0 0,5 14 0-16,9 9 0 0,14 11 0 15,18 7 0-15,15 8 0 16,11 0 0-16,12-3 0 16,5-5 0-16,2-7 0 15,2-6-45 1,3-3-327-16,-8-14-1456 15,-14 0 157-15,-23-10 134 16,-30-12 118 0</inkml:trace>
  <inkml:trace contextRef="#ctx0" brushRef="#br1" timeOffset="-162059.81">12092 17567 7764 0,'11'-41'-1826'15,"6"44"157"-15,9-6 134 16</inkml:trace>
  <inkml:trace contextRef="#ctx0" brushRef="#br1" timeOffset="-161834.02">12778 17720 6836 0,'50'6'-766'16,"-39"-6"-614"-16,6 0 93 15,15-4 82-15,16-3 74 16</inkml:trace>
  <inkml:trace contextRef="#ctx0" brushRef="#br1" timeOffset="-147408.95">2218 9847 3244 0,'-5'0'91'16,"1"-2"27"-16,1-4 11 0,0-2 21 15,4-1 4 1,6-5 8-16,7-1 7 0,6-4 11 16,10 0 10-16,9-1-59 15,7 1-27-15,4 2-28 16,5 1-10-16,2 4-21 16,1 4-3-16,3 4-4 15,-1 4-6-15,2 2-9 16,1 4-11-1,-3 2-1-15,-1-1-4 16,-3 0 2-16,-2-2 9 16,-2-3 10-16,-1-4 0 15,-2-1 0-15,1-3 2 16,1-2 2-16,1-2 1 16,4-2-1-16,2-2-2 15,1 2-2 1,3 1-11-16,2 2-7 0,-2 0-2 15,-4 4-2 1,-8 1-3-16,-4 3-3 16,-6 1 1-16,-4 3 2 15,-2 4 0-15,4 3-1 16,1 3-1-16,3 3 0 16,2-3 0-16,3 0 3 15,-1-3 2-15,2-6 0 16,1-2 1-16,-2-4 1 15,4-3-1-15,-1-5 3 16,0 1 2-16,0-5-2 16,-2 1 0-1,-2-1-4-15,-1 0 2 16,-1 4-1-16,-2 0 0 16,-3 2-5-16,2 4 3 15,-5 1-2-15,-3 3-2 16,0 0-1-16,1 6-1 15,0-1 3-15,6 3-2 16,2 0-1-16,6-1 0 16,1-2 2-1,5-2-1-15,0-1-1 0,2-2 1 16,0-3 1 0,0 0 1-16,-1-3-2 15,-6 1 2-15,-1-2-1 16,-8 0 1-16,-3 2-2 15,-3 1-2-15,-3 0 2 16,0 3 2-16,-1-2-2 16,0 3 1-16,1 0-1 15,-2 0-1-15,-3 0 1 16,-2 0 0-16,-2-2-3 16,-6 1-51-1,1 1-103-15,5-1-307 16,-9-5-643-16,1 0 62 15,4-3 55-15,2 1 51 16</inkml:trace>
  <inkml:trace contextRef="#ctx0" brushRef="#br1" timeOffset="-147321.03">6238 9517 3096 0,'1'-3'-36'16,"-2"-3"-618"-16,-3-5 22 16,-2-1 21-16,-1-4 21 15</inkml:trace>
  <inkml:trace contextRef="#ctx0" brushRef="#br1" timeOffset="-137722.85">26432 10860 3346 0,'-47'5'189'0,"-32"5"52"16,-31 1 42-16,-40 4 60 16,-10-2 30-16,-13-1 20 15,4 1 12-15,12-5 18 16,22 0 35-1,31-1-149-15,31-5-43 16,29-2-67-16,27 0-244 16,24-5-165-16,24 0-204 15,28-10-1092-15,24 2 109 16,18-3 96-16,14 3 85 16</inkml:trace>
  <inkml:trace contextRef="#ctx0" brushRef="#br1" timeOffset="-137430.13">26511 10897 4370 0,'-3'4'88'16,"-11"3"43"0,-15 1 85-16,-20 5 130 15,-25 1 25-15,-33 1 7 16,-24 1 6-16,-22-3 9 15,-11 0 8-15,0-4-57 16,7-2-34-16,18-3-41 16,29-3-102-16,22 0-144 15,32-1-23-15,18-1-19 16,24-3-283-16,21 0-153 16,88-8-1277-16,-42-3 142 15,17-7 123-15,13-3 107 16</inkml:trace>
  <inkml:trace contextRef="#ctx0" brushRef="#br1" timeOffset="-126190.09">16754 10825 3244 0,'0'0'81'0,"0"0"31"15,0 0 22-15,1 0 21 16,-1 0 21-16,0 0 21 15,1 0 19 1,-1 0 24-16,0 0 27 16,0 0 16-16,2 0-7 15,-2 0-3-15,0 0 6 16,0 0 4-16,0 0-12 16,1 0-10-16,5 0-13 15,6 0-19-15,7-2-25 16,9 1-61-16,10-2-40 15,4 2-25-15,4-3-33 16,5 3-23 0,-1-2-7-16,2 1-5 15,-1-1-4 1,-1 2-6-16,4 0 2 0,0-1 1 16,3 2-3-16,2 0 0 15,0 0 1-15,2 0 0 16,-1 0-1-1,2 0 0-15,2 0-3 16,3 2 3 0,2-1-2-16,3 2 2 0,0 0 2 15,2 1-9-15,2 0-8 0,-3 1-5 16,-4-2-1 0,-1 1 3-16,-5-1-3 15,-2 0 7-15,-6-2-11 16,0 2 3-16,-2-3 0 15,-2 0 5-15,-2 0 14 16,0 0 0-16,0 0 0 16,3 0-4-16,0 0 4 15,0-1-4-15,-1-2 9 16,-1 0-1-16,-2-3 6 16,1 1-6-1,0 0-5-15,2-2 7 16,0 2-3-16,0 1 4 15,3 0-1-15,0 2 4 16,0 2-2-16,1-3-8 16,0 3 0-16,1 0 6 15,0 2-1-15,-1 0-2 16,-1 1 3-16,0 3 0 16,-2 0 2-16,0 2-5 15,0-1-2-15,2-1 12 16,-1-3 1-1,3-1-7-15,-2-2 3 16,2-1 1 0,-2 1 2-16,-4-3 0 0,1 0-2 15,-4-2 6-15,-3-2 7 16,-2-1-7-16,-2 1 2 16,-1-1 13-1,2 3-4-15,3 0-1 0,3 3-3 31,3 0 0-31,3 2 0 0,6 3-6 0,6 3-9 32,6-1 3-32,7 3-7 0,5 2-11 15,3-1 7-15,1 1 1 16,-1-1-7-16,0-2-2 16,-2-1 6-16,1-2 1 15,-2-3 6-15,1-1 0 16,-1 0 8-16,-6 0 14 15,-9-1-2-15,-8 1 1 16,-14 0 3-16,-11-3 4 16,-9 3-4-16,-9-3-3 15,-6 1-1 1,-2 0-3-16,0 0-6 16,-2 0-11-16,0 0-3 15,1 2 0-15,0-1 0 16,1 0 0-16,-2 1 0 15,0 0 0-15,-1-1 0 16,-3-1 0-16,-2 2 0 16,-1 0 0-16,0 0 0 15,0 0-5-15,0 0-276 16,0 0-305-16,-3-2-1120 16,-1-4 138-1,3-5 119-15,9-2 105 16</inkml:trace>
  <inkml:trace contextRef="#ctx0" brushRef="#br1" timeOffset="-121341.01">21717 13111 5290 0,'1'0'216'16,"1"0"66"-16,-2 0 3 15,1 0 5-15,-1 0 4 16,0 1 4-16,0 8 6 16,-1 11 3-16,-3 15 7 15,-10 14-76-15,-4 11-165 16,-7 5-73-16,-6 2 0 15,-3-3 0 1,5-6 0-16,5-11 0 16,8-8 0-16,9-14 0 15,2-9 0-15,5-6 0 0,2-9 0 16,5-3 0 0,5-9 0-16,5-10 0 15,7-14 0-15,4-11 0 16,1-11 0-16,0-7 0 15,1-4 0 1,0 2 0 0,-1 2 0-16,-1 2 0 0,-4 11 0 15,-1 3 0-15,-1 9 0 16,-2 5 0-16,-1 6 0 16,-3 1 0-16,-2 4 0 0,-4 7 0 15,1 4 0 1,-2 5 0-16,5 6 0 15,3 7 0-15,6 18 0 16,5 15 0-16,2 14 0 16,2 12 0-16,-2 8 0 15,-3-3 0 1,-1-5 0-16,-3-6 0 0,-4-7 0 16,-2-7 0-1,-5-7 0-15,-2-7 0 16,-4-7 0-16,-3-5 0 15,0-8 0 1,-2-3 0-16,1-4 0 0,-2-3 0 16,1-1 0-16,-1 0-420 15,0-63-1407-15,-3 47 156 16,-4-8 134-16,-6-4 118 16</inkml:trace>
  <inkml:trace contextRef="#ctx0" brushRef="#br1" timeOffset="-121058.28">21766 13376 4187 0,'12'-8'93'16,"9"0"33"-16,11-5 17 15,13-3 12 1,4 3 6-16,4 3 5 16,-3 0 0-16,-6 3 2 0,-12 3-2 15,-13 2-76 1,-8 2-79-16,-8-2-131 16,-3 2-206-16,0-56-832 15,0 56 66-15,0 2 60 16,0-1 55-1</inkml:trace>
  <inkml:trace contextRef="#ctx0" brushRef="#br1" timeOffset="-120444.85">20816 14427 5983 0,'-3'-2'233'0,"3"2"3"15,-2 0 4-15,7-2 1 0,18 2 4 16,16-4 4-16,16 0 2 15,14-4 3 1,9-1 5 0,-3-1-259-16,-10 1 0 0,-10 0 0 15,-13 2 0-15,-13 3-53 0,-13-1-440 16,-11-48-1300-16,-8 49 151 16,-11-2 130-16,-8 4 113 15</inkml:trace>
  <inkml:trace contextRef="#ctx0" brushRef="#br1" timeOffset="-120196.51">20754 14494 6527 0,'-3'8'178'0,"0"3"2"16,6 1 1-1,14 2 2-15,26-3 2 16,18-5 1-16,17-1 2 0,13-4 2 15,0-1 3 1,-4 0-193-16,-13-1 0 16,-15 1 0-16,-16 0 0 15,-16 0 0-15,-15 0-25 16,-8 0-371-16,-2-1-1431 16,-11-5 156-16,-7-1 134 15</inkml:trace>
  <inkml:trace contextRef="#ctx0" brushRef="#br1" timeOffset="-119855.29">20999 14237 5346 0,'-1'-6'285'0,"-1"-3"3"16,1-1 4-1,1 0 6-15,13 6 4 0,13 1 5 16,16 6 4 0,13 4 6-16,14 6 5 15,0 6-199-15,-5 10-123 0,-12 2 0 16,-12 4 0-16,-13 5 0 16,-10 1 0-1,-13 2 0-15,-5 1 0 16,-8-3 0-16,-7 2 0 15,-4-5 0-15,-9-3 0 16,-2-2 0-16,5-8-387 16,8-6-1449-1,9-9 158-15,13-6 136 0,22-12 117 16</inkml:trace>
  <inkml:trace contextRef="#ctx0" brushRef="#br1" timeOffset="-119331.24">21840 14485 7920 0,'-2'6'29'0,"-2"8"1"0,-6 6 0 16,-5 5 0 0,2 6 0-16,-4 1 1 15,2-1-1-15,3-2-1 16,4-4 3-16,3-8-32 15,-1-2 0-15,1-8 0 16,0-4 0-16,2-8 0 16,1-6 0-16,4-13 0 31,9-13 0-31,8-13 0 0,6-10 0 16,7-2 0-16,1 3 0 15,-3 7 0-15,-3 9 0 16,-4 11 0-1,-3 9 0-15,-3 7 0 0,-6 3 0 16,4 7 0 0,-1 3 0-16,2 2 0 15,4 7 0-15,2 7 0 16,-1 7 0 0,-3 7 0-16,1 8 0 0,-5 3 0 15,0-1 0-15,-5 2 0 16,-1-6 0-16,-3-1 0 0,-2-5 0 15,-3-4 0 1,-3-3 0 0,-4-2-319-16,1-5-357 0,-5-6-997 15,-8-4 133-15,3-1 115 16,-1-7 101-16</inkml:trace>
  <inkml:trace contextRef="#ctx0" brushRef="#br1" timeOffset="-119138.84">21908 14550 5707 0,'0'-6'261'0,"0"-2"4"16,-2-1 3-16,12-1 4 0,11 0 3 15,15 3 5 1,11-3 3-16,14 2 5 16,7-1-43-1,1-1-587-15,2 1-255 0,-5-15-1079 16,-1 12 134-16,-6-3 115 15</inkml:trace>
  <inkml:trace contextRef="#ctx0" brushRef="#br1" timeOffset="-118605.76">23020 14257 4033 0,'15'-8'332'16,"4"0"70"-16,-3-2 8 15,3 1 8-15,-15 5 10 16,-1 1 10-16,-3 5 10 16,-1 4 10-1,-4 6 11-15,-6 10-192 16,-7 3-199-16,-9 8-78 0,-6 0 0 16,-8 1 0-1,-6-3 0-15,-2-1 0 16,1-4 0-16,-1-1 0 15,7-6 0-15,7-5 0 16,9-4 0-16,8-6 0 16,6-4 0-16,9-10 0 15,2-6 0-15,6-12 0 16,9-7 0-16,6-6 0 16,1-1 0-1,5 5 0-15,-5 9 0 16,-1 9 0-16,-6 7 0 15,1 5 0-15,-2 5 0 16,1 6 0-16,2 7 0 0,6 5 0 16,5 10 0-1,3 7 0-15,8 5 0 16,2 4 0-16,6 5 0 16,2-1 0-16,6 0 0 15,0-1 0-15,4-4 0 16,0-4 0-16,1-6 0 15,-5-3 0-15,-5-8 0 16,-10-9-232 0,-7-5-324-16,-14-11-1172 0,-9-7 140 15,-5-13 123 1,-2-7 107-16</inkml:trace>
  <inkml:trace contextRef="#ctx0" brushRef="#br1" timeOffset="-108707.44">21460 13844 4324 0,'0'2'104'16,"0"-1"44"-16,3 0 73 16,7 1 43-16,13-2 17 15,13 0 12-15,15 0 7 16,12 0 10 0,4-3 7-16,-4-1-66 0,-5-2-41 15,-12-1-49-15,-11 2-75 16,-15-1-50-16,-13 2-30 15,-12 3-76 1,-23 1-97-16,-14 3-19 16,-18 5-1-16,-16 6 1 0,-7 2-2 15,2 6 5 1,11-1 0-16,13-1 26 16,16-5 61-16,17-4 146 15,15-6 85 1,13-4 22-16,21-1 0 0,12-2-2 15,18-3-41-15,16-3-37 16,8-2-18 0,0-3-30-16,-9 2-46 0,-9 1-92 15,-19 4 6-15,-20 2-17 16,-13 2 7-16,-23 0 11 16,-18 2 66-1,-15 0 75-15,-14 2 76 16,-11-2 68-16,7 3 27 15,11 0 5 1,16-1 2-16,17 1 16 0,18-3-4 16,22 0-4-16,23 0-99 15,12 0-157 1,12-3-126-16,4 2-68 0,-9 0-25 16,-19-2 3-1,-17 2 5-15,-15 1 16 0,-19-2 22 16,-14 2 15-16,-10 0 80 31,-5 0 56-31,2 0-109 0,12 0-1134 16,13 0 82-16,22-2 73 15,20-2 67-15</inkml:trace>
  <inkml:trace contextRef="#ctx0" brushRef="#br1" timeOffset="-106034.41">22190 14873 3050 0,'0'-7'-652'15,"0"7"23"-15,2-3 20 16,-2-2 20-16</inkml:trace>
  <inkml:trace contextRef="#ctx0" brushRef="#br1" timeOffset="-105823.6">21814 14895 2402 0,'7'3'7'0,"6"0"6"16,13-2 13-16,17 1 18 16,18-2 3-16,23-9-12 15,15 0-81-15,12-4-130 16,2-6-319 0,0 2 13-16,-9 2 13 15,-9 4 11-15</inkml:trace>
  <inkml:trace contextRef="#ctx0" brushRef="#br1" timeOffset="-104224.95">21915 15021 3462 0,'8'0'166'16,"3"-2"36"-16,4 0 33 0,1 0 79 16,-1-5 66-16,-2 3 52 15,2-1 45-15,-1 0 11 16,-3 1 13-16,-1 0-117 16,-5 3-63-1,-8-2-36-15,-12 3-35 16,-8-2-87-16,-13 4-72 15,-6 1-51-15,-4 0-40 16,3 3 0-16,11-2 0 16,12 0 0-16,13-1 0 15,10-1 0-15,17-1 0 16,16-1 0 0,13-1-52-16,13-3-18 0,6-1-11 15,-2-1 6 1,-8 0 2-16,-13 2 9 15,-15 1 7-15,-16 0 13 16,-8 2 8-16,-16-1 9 16,-16 4 76-16,-12 0 20 15,-10 4 9 1,-15-1-3-16,1 4 0 16,8-2-11-16,9 1-6 0,11-3-13 15,16 0-8-15,10-1-11 16,13-3-23-16,13-1-3 15,11 0 0 1,13-1 0-16,9-4 0 16,9 1 0-16,-4 0 0 15,-5-2 0-15,-11 2 0 16,-15 2 0 0,-10-1 0-16,-9 2 0 0,-18-1 0 15,-11 1 0 1,-12 2 0-16,-14 3 0 15,-7 1 0-15,0 2 0 16,6-1 0-16,10-1 0 16,15 0 0-16,10-2 0 0,10-1 0 15,14-2 0-15,15 2 0 16,13-5 0 0,10 2 0-16,11-3 0 15,-4-1 0-15,-6 1 0 16,-11 0 0-16,-13-1 0 15,-17 5 0-15,-8-1 0 16,-21 1 0 0,-11 1 0-16,-12 4 0 15,-7-1 0-15,-4 1 0 16,11 0 0-16,12 2 0 16,10-4 0-16,14-3 0 15,15 0 0-15,16 0 0 16,11-2 0-16,10-3 0 15,9-3 0-15,-4 2 0 16,-6-2 0-16,-15 3 0 16,-12 3 0-1,-14 2 0-15,-14-2 0 16,-13 2 0-16,-7 0 0 0,-9 2 0 16,2-1 0-16,6 1 0 15,13-1 0-15,9 2 0 16,9-3-184-1,11 3-211-15,40-7-487 16,-26-2-668-16,4-4 115 0,6-6 101 16,-7-5 90-1</inkml:trace>
  <inkml:trace contextRef="#ctx0" brushRef="#br1" timeOffset="-95320.42">14822 12425 3138 0,'0'-2'79'16,"2"1"31"0,0-2 19-16,-2 1 8 0,1-1 5 15,-1 3 11-15,4 0 40 16,-1 0 24-16,1 4 20 15,5 5-40-15,3 7-12 16,1 12-2-16,2 10 16 16,6 8 7-1,-3 7 21-15,-1 2 6 16,1-1-14-16,-2-7-8 16,2-6 18-16,-4-7 22 31,0-10-5-31,1-7-32 0,1-6-33 0,4-7-14 15,11-3-26-15,9-6-16 32,12-7-25-32,20-9-17 0,16-9-37 15,16-11-33-15,19-3-13 0,10-5 0 16,5 1 0 0,-5 1 0-16,-10 3 0 15,-13 5 0-15,-20 4 0 16,-17 4 0-16,-18 6 0 15,-16 4 0-15,-16 3 0 16,-12 7 0-16,-6 0 0 16,-4 3 0-16,-1 2 0 15,-3 4-115-15,-2 0-354 16,-9-71-1314-16,-9 69 150 16,-7-4 128-16,-8-2 112 15</inkml:trace>
  <inkml:trace contextRef="#ctx0" brushRef="#br1" timeOffset="-83837.74">15172 16276 4477 0,'1'0'41'0,"2"0"32"16,2 0 22-16,0 0 20 16,0 0 40-1,1 0 97-15,1 0 104 16,-3 0 7-16,-1 0 7 16,-1 0-15-16,-2-1-18 0,0 1-29 31,0-2-23-31,0 0-17 0,0 1-44 15,0-3-107-15,0 1-117 16,0-2 0-16,0 0 0 0,0 0 0 16,0 0 0-1,0 0 0-15,0-1 0 16,-3 1 0-16,-2 2 0 16,2 1 0-16,-2-1 0 15,4 1 0-15,1 1 0 31,0 0 0-31,-2 1 0 0,4 0 0 0,-2 0 0 16,0 0 0-16,0 0 0 16,0 0 0-1,0 0 0-15,0 0 0 16,0 0 0-16,0 0 0 16,0 0 0-1,0 0 0-15,0 0 0 0,0 0 0 16,0 0 0-16,0 0 0 31,0 0 0-31,-2 0 0 0,2 0 0 0,-3-3 0 31,-4 3 0-31,1-1 0 0,-7-1 0 16,-4-2 0-16,-5 4 0 0,-8 0 0 16,-2 0 0-1,-6 6 0-15,1 3 0 16,1 3 0-16,7 4 0 15,4 6 0-15,11 1 0 32,10 3 0-32,10 3 0 0,18 0 0 15,8 5 0-15,4-2 0 16,8-2 0-16,-6 2-4 16,-13-1-2-16,-12 0-1 15,-10 1 7-15,-14-2 0 0,-13-2 0 16,-6-4 0-1,-5-3 0-15,-7-7 0 32,0-5 0-32,6-5 4 0,7-6-133 0,10-9-282 15,9-12-1381-15,10-1 152 16,12-5 129-16,17-2 114 16</inkml:trace>
  <inkml:trace contextRef="#ctx0" brushRef="#br1" timeOffset="-83350.19">15561 16527 6784 0,'-3'-1'152'15,"1"1"0"1,0 0 2-16,0-2 1 0,6 4 1 16,12-4 2-1,16 0 0-15,17 2 2 0,18-4 2 16,15-2-162-16,3-4 0 16,-1 1 0-16,-6-1 0 15,-10 0 0 1,-12 2 0-1,-13 3 0 1,-19 1 0-16,-12 0 0 0,-9 3-135 0,-7-1-301 16,-7 0-1351-16,-3 0 151 15,0 2 128-15,0-1 114 16</inkml:trace>
  <inkml:trace contextRef="#ctx0" brushRef="#br1" timeOffset="-82710.65">15811 16290 3961 0,'0'0'98'16,"0"0"38"-16,0 0 35 15,0 0 45 1,0 0 85 0,0 0 110-16,0 0 8 0,1 0 10 15,-1 0 10-15,0 0-77 0,3 0-23 16,-3 0-36 0,1 0-37-16,2 0-49 0,-1 0-94 15,3 3-123-15,4 1 0 16,5 1 0-16,4 2 0 15,11 6 0 1,8 1 0-16,9 1 0 16,9 1 0-16,0 0 0 15,2-2 0-15,-8 1 0 16,-10 0 0-16,-13 2 0 16,-16 0 0-16,-9 6 0 46,-9 5 0-46,-14 3 0 0,-7 2 0 0,0 0 0 0,-5-2 0 0,0-4 0 16,7-4 0 0,2-5 0-16,4-3-106 15,3-3-309 1,4-20-1384-16,1 10 151 0,6-4 131 16,-2-2 115-16</inkml:trace>
  <inkml:trace contextRef="#ctx0" brushRef="#br1" timeOffset="-80719.73">16888 16230 6873 0,'0'-3'142'16,"0"3"1"-16,0-1 2 15,0 2-1-15,0 10 3 16,0 8 0-16,0 10 2 16,-4 10 0-1,-5 9 3-15,-3 2-152 16,-4-1 0-16,-1-2 0 15,4-8 0-15,4-7 0 16,2-7 0-16,3-10 0 16,4-5 0-16,0-6 0 15,0-3 0 1,2-6 0-16,3-10 0 0,4-9 0 16,2-12 0-16,10-16 0 15,3-5 0-15,-2-5 0 16,5 2 0-1,-2 3 0-15,-2 12 0 16,-6 6 0-16,2 6 0 16,-3 7 0-16,-2 4 0 15,-2 4 0-15,1 5 0 16,-4 4 0-16,-4 3 0 16,0 3 0-16,3 3 0 15,1 7 0-15,7 9 0 16,1 7 0-16,6 9 0 15,5 11 0 1,0 7 0-16,1 2 0 16,5 0 0-16,-6 0 0 15,0-2 0-15,-5-7 0 16,-1-7 0-16,-8-8 0 16,-1-5 0-16,-7-7 0 15,-3-5 0-15,-2-5 0 16,-2-2 0-16,1-2 0 15,0-2-322-15,6 0-482 16,-16-3-835 0,-8-4 128-16,-2-4 112 15,-10-4 97-15</inkml:trace>
  <inkml:trace contextRef="#ctx0" brushRef="#br1" timeOffset="-80497.89">16960 16470 4740 0,'4'0'69'0,"10"-5"24"16,7 0 16-16,11-4 12 16,4-1 2-16,10-4-30 15,-4 3-63 1,-1 3-116-16,32 0-411 15,-43 1-566-15,-8 2 57 16,-3-3 51-16,1 1 48 16</inkml:trace>
  <inkml:trace contextRef="#ctx0" brushRef="#br1" timeOffset="-79709.45">17812 16377 4481 0,'0'0'54'0,"0"0"8"16,0 0 22-16,2 3 18 15,-1-3 23 1,-1 0 46-16,3 0 63 31,-2 0 91-31,2 0 42 0,-1 0-46 0,0 0 0 16,1-3-5-16,0 2-19 15,0-6-17-15,-1-1-22 16,-1-5-47-16,-1-3-71 16,2-1-98-16,-2-1-42 15,0 2 0-15,0 1 0 16,-3 4 0-1,-2 3 0-15,-1 4 0 16,-5 1 0 0,-2 2 0-16,-2 1 0 0,-2 2 0 15,-1 8 0 1,-1 1 0-16,0 8 0 16,3 9 0-16,-1 1 0 0,6 0 0 15,4 1 0-15,5-2 0 16,0-8 0-16,4-2 0 15,3-6 0-15,2-4 0 16,4-5 0-16,4-2 0 16,1-2 0-1,4-5 0-15,1-3 0 16,-2-3 0-16,-1-2 0 16,-5-1 0-1,-1 4 0-15,-5 3 0 0,-1 5 0 16,0 0 0-1,1 7 0-15,4 3 0 0,1 6 0 16,4 2 0-16,-2 5-178 16,1 2-215-16,-1-5-1394 15,2 0 151 1,0-7 128-16,1-5 114 16</inkml:trace>
  <inkml:trace contextRef="#ctx0" brushRef="#br1" timeOffset="-79108.79">18235 15813 5564 0,'0'-7'275'16,"0"-1"4"-16,0 3 3 15,2 4 5-15,2 17 4 16,4 17 5-1,0 19 4-15,2 13 4 0,3 17 6 16,-3 5-307-16,-6 6-3 16,-1 0 0-16,-1-2 0 15,-2-5 0-15,-2-6 0 16,2-12 0 0,0-6 0-16,0-11 0 15,0-12 0-15,0-10 0 16,0-10 0-16,0-9 0 15,0-5 0-15,2-4 0 16,1-8-307-16,12-6-459 16,-4-10-887-16,3-11 130 15,3-10 114-15,2-8 98 16</inkml:trace>
  <inkml:trace contextRef="#ctx0" brushRef="#br1" timeOffset="-78547.77">18609 16030 4837 0,'3'-9'328'0,"0"-3"7"16,1 2 5-1,-1 1 5-15,1 5 7 0,-1 15 8 16,2 7 5-16,-1 10 7 31,-2 10 8-31,-1 6-203 0,-1 3-177 16,0-2 0-16,0-3 0 15,0-6 0-15,0-9 0 0,0-8 0 16,0-3 0 0,0-8 0-16,2-6 0 15,4-3 0 1,8-6 0-16,7-8 0 0,9-6 0 15,8 0 0-15,6-4 0 16,2 9 0-16,-1 3 0 16,-2 9 0-16,-6 1 0 15,-1 6 0-15,-7 6 0 16,-6 4 0 0,-9 4 0-16,-6 5 0 0,-4 3 0 15,-5-1 0 1,-9 2 0-16,-9-4 0 15,-13-3 0-15,-14-5 0 16,-6-1 0-16,-1-5 0 16,1-5 0-16,10-3 0 15,6-10 0-15,10-6 0 16,6-8-174-16,8-1-153 16,2-5-159-16,4 3-1189 15,0 11 134-15,0 4 114 16,-8 6 103-1</inkml:trace>
  <inkml:trace contextRef="#ctx0" brushRef="#br1" timeOffset="-75349.84">14931 17554 4766 0,'0'-3'125'16,"1"0"123"-16,1 0 77 0,-1 0 12 15,-1 1 6-15,2 2 6 16,-2-2 7 0,0 8 6-16,0 4 7 0,0 10-92 15,-5 8-45 1,-3 9-139-16,-7 8-84 16,-2 2-9-16,-5 1 0 15,1-3 0-15,6-6 0 16,1-6 0-1,8-9 0-15,3-7 0 16,1-5 0-16,0-6 0 0,4-4 0 16,-4-1 0-1,2 1 0-15,0-5 0 0,0-3 0 16,0-10 0 0,7-11 0-16,1-14 0 15,6-11 0 1,8-4 0-16,2-1 0 0,1 4 0 15,-2 7 0-15,-6 5 0 16,2 4 0 0,-6 6 0-16,4 2 0 15,-5 5 0-15,1 7 0 16,-5 2 0-16,0 5 0 16,0 4 0-16,3 2 0 15,2 2 0 1,1 2 0-16,5-3 0 15,0 8 0-15,3 4 0 0,-1 8 0 16,5 8 0-16,-3 9 0 16,4 9 0-1,-5 2 0-15,-2 2 0 16,-1 1 0-16,-2-3 0 0,-4-3 0 16,-1-5 0-16,-2-7 0 15,-5-5 0 1,-2-6 0-16,0-7 0 15,-1-3 0-15,-2-2 0 16,0-6 0-16,0 0-106 16,-2-1-404-16,-1-4-1264 15,-1-6 148-15,-4 0 128 16,-3-6 112-16</inkml:trace>
  <inkml:trace contextRef="#ctx0" brushRef="#br1" timeOffset="-74982.17">14932 17807 4654 0,'3'0'174'0,"8"-2"166"0,4-1 6 16,8-2 5-16,4 1 8 16,7-5 6-1,2 1 7-15,0-1 7 16,-1 1 7-16,-5 4-112 15,-2 0-83-15,-1-2-191 16,-2 4-79-16,0 0-273 16,29 2-567-16,-23-3-661 15,-1-1 120-15,3-4 104 16</inkml:trace>
  <inkml:trace contextRef="#ctx0" brushRef="#br1" timeOffset="-74585.97">15701 17770 4755 0,'3'0'341'0,"0"-3"4"15,2 2 8-15,8 0 7 0,8 1 5 16,6-2 8-16,11 0 8 16,9-2 7-16,9-2 6 15,7 2-258 1,2-2-136-16,-2 0 0 0,-4-1 0 16,-9 1 0-1,-7-1 0-15,-10-1 0 16,-9 3 0-16,-6 0 0 15,-7 2 0 1,-5 0 0-16,-4 2 0 16,-1 0-180-16,-2 1-182 15,-1 0-246-15,-4-17-1024 16,-2 15 126-16,-4-3 111 16,-5 0 98-16</inkml:trace>
  <inkml:trace contextRef="#ctx0" brushRef="#br1" timeOffset="-74284.94">16001 17570 4095 0,'9'-4'90'0,"8"0"48"15,12-1 64-15,13 0 148 16,4 4 45-16,9 4 8 15,1 5 10 1,-8 7 8-16,-5 10 8 16,-15 7-66-16,-11 6-23 15,-11 6-51-15,-10-1-74 16,-11 0-167-16,-8-4-48 16,-6-3 0-16,-1-6 0 15,2-4-352-15,9-7-1494 16,8-6 160-1,8-7 136-15,8-9 119 0</inkml:trace>
  <inkml:trace contextRef="#ctx0" brushRef="#br1" timeOffset="-73467.62">17353 17617 4797 0,'10'-6'320'0,"-1"-2"15"15,2-2 5-15,4 0 7 16,-8 0 6-16,-4 2 7 15,-2 1 5-15,1 0 9 16,-4 1 5-16,-1-1-170 16,-5 3-197-16,-8-1-12 15,-6 2 0-15,-10 2 0 16,-1 0 0-16,-6 1 0 16,-1 2 0-1,-1 4 0-15,2 4 0 16,3 6 0-16,7 6 0 15,10 4 0-15,10 1 0 16,7 1 0 0,12 2 0-16,10 1 0 0,12 2 0 15,8 1 0-15,8-2 0 16,1-1 0-16,-8 2 0 16,-11-6 0-16,-13-1 0 15,-10-6 0-15,-12-2 0 16,-15-5 0-1,-8-5 0 1,-8-4 0-16,-11-3 0 0,0-2 0 16,5-6-313-16,8 0-246 15,13-6-1147-15,14-4 138 16,10-3 119 0,14-2 105-16</inkml:trace>
  <inkml:trace contextRef="#ctx0" brushRef="#br1" timeOffset="-71875.72">17602 17558 3063 0,'0'-1'123'15,"0"-2"34"1,2 1 28-16,-2-1 38 16,0 1 38-16,0-1 75 15,0 1 106-15,0 0 67 16,0 0 15-16,0 0-97 16,0 2-26-16,0 2-31 15,0 4-25-15,0 8-39 16,1 5-39-1,1 7-83-15,-2 4-116 16,1-2-68-16,1 4 0 16,-1-3 0-16,-1 0 0 15,0 0 0-15,0-4 0 16,0-2 0-16,0-2 0 16,0-5 0-1,0-7 0-15,0 0 0 16,0-5 0-16,3-3 0 0,2-1 0 15,3-1 0-15,7-5 0 16,4-5 0-16,4-1 0 16,4-5 0-1,3 0 0-15,2-2 0 16,-2 4 0-16,-1 1 0 16,-3 4 0-16,-3 5 0 15,-5 2 0-15,-1 2 0 16,-2 1 0-16,-3 2 0 15,0 4 0-15,-5 3 0 16,-2 3 0 0,-4 3 0-16,2 1 0 15,-10-1 0-15,-3-2 0 0,-6-1 0 16,-6-2 0 0,-10-4 0-16,-4-2 0 15,-4-4 0-15,2 0 0 16,3 0 0-16,7-3-291 15,6-4-229-15,10-12-1202 16,8 0 140-16,5-7 122 16,10-3 105-16</inkml:trace>
  <inkml:trace contextRef="#ctx0" brushRef="#br1" timeOffset="-71034.23">18299 17426 4997 0,'0'-4'269'0,"1"2"47"16,-1 1 5-16,2 4 5 16,-1 9 8-16,6 8 4 15,0 10 5-15,1 10 8 16,1 7 6-16,-1 7-170 16,-2 4-135-16,-3 4-52 15,0-1 0-15,-3-1 0 16,0-3 0-1,0-5 0-15,0-7 0 16,0-4 0-16,0-8 0 16,0-6 0-16,0-8 0 15,0-4 0-15,0-5 0 16,0-4 0-16,0-3 0 16,0-1 0-1,0-2 0-15,0-2 0 0,1-3-292 16,5-6-1571-16,3-9 163 15,3-11 139 1</inkml:trace>
  <inkml:trace contextRef="#ctx0" brushRef="#br1" timeOffset="-70372.86">18788 17693 4702 0,'0'-3'164'0,"0"-3"100"16,2 2 77-16,-2-1 6 15,0 0 5-15,0 0 7 16,1 3 8 0,-2-3 5-16,-2 3 9 15,-4-1-120-15,-5 2-65 16,-1 1-111-16,-7 0-85 16,2 1 0-16,-2 2 0 15,-1 4 0-15,0 2 0 16,3 6 0-1,3 4 0-15,2 3 0 0,5 3 0 16,2 1 0-16,4 0 0 16,1-1 0-16,2 0 0 15,4-3 0 1,2-2 0-16,6-6 0 16,3-2 0-1,8-4 0-15,2-2 0 0,2-5 0 16,-5 0 0-16,-3-1 0 15,-7 0-306-15,30-1-537 16,-32 1-789-16,-3-3 126 16,4-2 111-16,-2-2 98 15</inkml:trace>
  <inkml:trace contextRef="#ctx0" brushRef="#br1" timeOffset="-66219.66">14378 16277 867 0,'0'25'21'0,"0"5"-13"15,0 5-43-15,10 6-141 16,-11-5 2-16,-2-5 2 16</inkml:trace>
  <inkml:trace contextRef="#ctx0" brushRef="#br1" timeOffset="-54634.65">14930 16949 2383 0,'0'0'85'0,"0"0"28"32,0 0 40-32,0 0 34 0,0 0 24 15,0 0 19-15,0 0 23 0,0 0 15 16,0 0 17 0,0 0-50-16,0 0-19 15,-2 0-19-15,2 0-37 16,-2 0-29-16,4 0-14 31,-4 0-9-31,4 0 15 0,0 0 23 0,7 0 24 16,9 0 8-1,7-2-1 17,8-4 6-32,3-1 7 0,-1-1 11 0,-7-1-4 0,-6-1-2 0,-6 4-32 15,-9 0-37 1,-5 4-51-16,-2-1-21 15,-2 1-10-15,-3 2-22 16,-7 2-10-16,-7 1-19 16,-8 1-3-16,-5 2-3 15,-1 6-5-15,1-4-6 16,-1 3 18 0,8-1 1-16,4 0 10 0,2-3 8 15,10-3-2-15,1 0 4 16,5-3 4-1,1 0-6-15,2 1 5 16,2-2 13-16,2 0 7 16,9 3 11-16,3-6-4 15,7 3-1-15,6 0 7 16,3-2 1-16,-8 0 2 16,-1-1-1-1,-5-1-5-15,-8 0-10 0,-2 0-9 16,-6 4-8-1,1-2-6-15,-3 1 0 0,0 1-9 16,-3-2-3 0,0 2-3-16,-10 0 0 15,0 0 0-15,-10-1 0 16,0 2 0-16,-1 1 0 16,4 1 0-16,3 0 0 15,5-2 0-15,7 3 0 16,1-1 0-16,3-3 0 15,1 1 0-15,0-1 0 16,1 0 0-16,1 0 0 16,5 0 0-16,2 0 0 15,0 0 0 1,-2 0 0-16,-1 0 0 16,-6 0 0-16,0 0 0 15,0 0 0-15,0 0 0 16,0 0 0-16,-3 0 0 15,-2 0 0-15,0 0 0 16,-2 0 0-16,0 0 0 16,5 0-199-1,0 0-198-15,4-12-1383 16,8 10 149-16,13-1 129 0,11-3 112 16</inkml:trace>
  <inkml:trace contextRef="#ctx0" brushRef="#br1" timeOffset="-52623.97">17043 16855 3554 0,'0'0'142'0,"0"0"47"0,1 0 34 16,-1-1 40-1,0 1 37-15,0 0 30 16,0 0 30-16,0 0 38 0,0 0 33 15,0 0-88 1,0 0-34-16,0 0-38 16,0 0-23-16,0 0-43 15,0 0-36-15,0 0-29 16,0 0-25-16,-1 0-34 16,-7 0-29-16,-2 0-18 15,-4 0-12 1,-1 1-10-16,5 1-12 15,2-2 0 1,3 1 0-16,5-1 0 0,0 0 0 16,3 0 0-16,8 0 0 0,7 0 0 15,9-1 0 1,8-2 0-16,7 0-4 16,-2 0-34-16,-1-1-32 15,-3 0 0-15,-7 2-6 16,-9 0 1-16,-9 1-13 31,-7 1 8-31,-3-1-3 0,-3 1 10 16,-4 0 8-16,-6 0 41 0,-8 0 50 15,-6 0 3 1,-7 2 25-16,1 1 9 16,2 1 20-16,5 1-4 0,6 1 4 31,6-2-8-31,6-1-5 0,4-1-8 15,3-2-19-15,2 2-4 16,-1-2-18 0,8 0-9-16,5 0-5 0,8 0-7 15,5-2 0-15,8 1 0 16,-2-2 0 0,-1 1 0-16,-5-2-3 0,-5 2 3 15,-8-4-1 1,-6 5-5-16,-7 0-2 15,1-1-1-15,-7 2 3 16,-5 0 0-16,-9 0 1 16,-7 0-4-16,-10 0 8 15,-4 3-4-15,-2 1 6 16,3 2 5 0,3 1 2-16,5-1 1 0,8 1-3 15,7 0 0 1,7-2-1-16,6-3 4 15,3 0-7-15,4 2 5 0,12-4-7 16,5 0 0-16,11 0 0 16,9-1 0-1,2-4 0 1,0 1 0-16,-4 0 0 0,-7-2 0 16,-8 2-3-1,-10 1-3-15,-9 1-7 16,-3 2 0-16,-6-2 1 0,-7 2 1 15,-7 0 0 1,-6 0-1-16,-11 0 3 0,-3 0 2 16,0 2 8-1,5-1 6-15,6 0 4 16,5 2 4-16,9-3-4 0,4 1 1 16,8-1-2-1,-1 0 3-15,5 0-5 16,6 0 1-16,6 0-9 15,9-1-25 1,6 1-29-16,7-4-14 16,0 1-4-16,-7-1-4 0,-11 0 5 15,-5 3-6-15,-8 0 8 16,-4-1 4 0,-10 2-1-16,-6 0 29 15,-9 0 56-15,-2 0 39 16,-9 0 12-1,5 0 4-15,6 0-2 16,7 0 6-16,9 0-8 0,4 0-4 16,3 0 1-16,1 0-5 15,4 0-27-15,2 0-45 16,4 0-29 0,-1 0-7-16,2 0-3 0,-2 0-4 15,-4 0 0 1,-5 0 0-16,1 0 0 15,-2 0 16 1,0 0 11-16,0 0 26 16,0 0 27-16,0 0 16 0,0 0 6 15,0 0 3 1,0 0 1-16,0 0 0 0,0 0-16 16,1 0-224-16,1 0-206 15,1-31-1360-15,4 26 145 16,4-7 125-1,1 0 109-15</inkml:trace>
  <inkml:trace contextRef="#ctx0" brushRef="#br1" timeOffset="-47819.09">19288 16619 3232 0,'2'0'94'16,"-2"0"27"-16,1 0 22 16,-1-2 16-16,1 2 13 15,-1 0 14 1,0-2 23-16,0 2 21 15,0 0 23-15,0 0-35 0,0 0 18 16,-1 0 36 0,-8 4 26-16,-7-1 4 15,-10 4 6-15,-11 4 6 16,-11 3-18-16,-2 1-17 16,0 1-20-16,4 1-32 15,9-4-54-15,9-1-69 16,12-4-53-1,5 0-16-15,8-6-19 0,2 1-12 16,2-2-4-16,6-1 0 31,12 0-13-31,13 0-79 0,11-4-73 16,15 0-45-16,5-2-18 16,-2 0-4-16,-6-2 2 15,-11 0 0-15,-13 6 2 16,-14-2 2-16,-11 3 16 15,-6-1 98-15,-12 2 93 16,-11 2 83-16,-8 1 54 16,-14 4 35-1,-9 2 17-15,-2 3 30 16,7 2 30-16,6-4 3 16,14-1-1-16,13-3-23 0,7-2-25 15,8-1-45 1,2-2-35-16,2-1-31 15,6 0-19 1,-2 0-22-16,2 0-32 0,4 0 0 16,-6 0 0-1,-3 0 0-15,1 0-198 16,-2 0-175 0,8 0-1414-16,-4-1 151 0,5-7 128 0,7-2 114 15</inkml:trace>
  <inkml:trace contextRef="#ctx0" brushRef="#br1" timeOffset="-40949.1">14885 18287 3131 0,'0'0'79'0,"0"0"27"15,0 1 22-15,0 1 16 16,0-1 10-16,2 1 13 15,0-2 13-15,2 1 14 16,1 0 19-16,-2-1-32 16,0 0-16-16,0 0-8 15,-1 0 5-15,-2 0 17 16,3 0 23 0,-1 0 13-16,-2 0 12 15,0 0 6-15,0 0 15 16,0 0 25-16,0 0-9 15,0 0-15-15,0 0-28 16,0 0-35-16,0 0-32 16,0 0-27-16,0 0-21 15,3 0-20-15,-3 0-35 16,3 0-42-16,-1 0-9 31,2 0 0-31,5 0 0 0,5-1 0 0,6 0 0 16,9-4 0-1,4 0 0-15,5-4 0 16,7-2 0-16,0-1 0 16,-2 0 0-16,-3 2 0 15,-6 0 0-15,-7 2 0 16,-9 1 0-16,-5 3 0 16,-7 3 0-16,-5 1 0 15,-1-2 0-15,0 2 0 16,0 0 0-16,0 0 0 15,0 0 0 1,-1 0 0-16,-7 2 0 0,-6 2 0 16,-5 4 0-1,-11 4 0-15,-5 3 0 16,-3 2 0-16,-3-1 0 16,2 0 0-16,1-5 0 15,5 0 0-15,3-4 0 16,6-1 0-16,9-2 0 15,5-2 0-15,7 0 0 16,3-1 0-16,0-1 0 16,0 1 0-1,0-1 0-15,0-1 0 0,0 1 0 16,0 0 0-16,3 0 0 16,7 0 0-16,9-1 0 15,9-3 0-15,13-3 0 16,8-2 0-1,-1-2 0-15,2-1 0 16,-8 1 0-16,-7 3 0 31,-11 1 0-31,-8 2 0 0,-9 4 0 0,-4-1 0 16,-3 2 0-16,-3 0 0 16,-4 0 0-16,-7 0 0 15,-11 2 0 1,-6 1 0-16,-8 3 0 15,-2 2 0-15,2 0 0 0,5-1 0 16,10-3 0 0,7 0 0-16,7-1 0 15,8-3 0-15,2 0 0 16,2 0 0 0,0 0 0-16,6 0 0 15,2-1 0-15,7-1 0 0,5 0 0 16,-3-1 0-16,1-3 0 15,-5 5 0-15,-6-3 0 16,-6 1 0-16,-1 2 0 16,-2 1 0-16,-3 0 0 15,-2-1 0 1,-1 1 0 0,-3 0 0-16,-3 0 0 0,2 0 0 15,3 0 0-15,3 0 0 16,0 0 0-16,4 0 0 15,0 0 0-15,0 0 0 16,2 0 0-16,-2 0-115 16,0 0-197-16,0 1-246 15,0 0-1118-15,2 0 134 16,4-1 115 0,8 0 101-16</inkml:trace>
  <inkml:trace contextRef="#ctx0" brushRef="#br1" timeOffset="-38331.05">17159 18248 2287 0,'0'0'124'0,"0"0"54"15,2 0 46-15,-1 0 34 0,1 0 37 16,1 0 39 0,-2 0 44-16,3-1 79 15,-4 1 59-15,0 0-53 16,2-2-16-16,-2 2-53 15,0 0-38 1,0-1-22-16,1 1-30 0,-1 0-36 16,0 0-45-16,0-2-81 15,0 2-55-15,-1 0-40 16,-1-1-20 0,-5 1-2-16,-2 0-7 15,-2 0-13-15,-2 0-5 16,1 0 0-16,5 0 0 15,3 0 0-15,1 0 0 16,2 0 0-16,1 0 0 16,1 0 0-1,-1 0 0-15,4 0 0 16,3 0 0-16,5 0 0 16,7 0 0-16,1 0 0 0,5 0 0 15,-2 0 0 1,1 0 0-16,-1 0 0 15,-2 0 0-15,-6 0 0 16,-3 0 0-16,-5 0 0 16,-4 0 0-1,-3 0 0-15,-1 0 0 0,-8 0 0 16,-3 0 0-16,-8 0 0 16,-9 0 0-16,-2 1 0 15,2 1 0-15,3-1 0 16,8 2 0-16,6 0 0 15,6-3 0-15,4 1 0 16,2-1 0 0,5 0 0-16,4 0 0 15,6 0 0 1,8 0 0-16,7 0 0 0,4 0 0 16,-1 0 0-1,0 0 0-15,-7 0 0 0,-4 0 0 16,-12 0 0-1,-4 0 0-15,-6 0 0 16,-3 0 0-16,-8 0 0 0,-7 0 0 16,-7 0 0-1,-11 3 0-15,-3-2 0 16,-2 3 0-16,4 0 0 16,4 0 0-16,13-1 0 15,5 0 0-15,8-2 0 16,4 0 0-16,3-1 0 31,3 0 0-31,4 0 0 0,5 0 0 0,8 0 0 16,8 0 0-16,3-1 0 15,4-2 0-15,-2 1 0 16,-2-1 0 0,-5-1 0-16,-9 1 0 15,-6 1 0 1,-8 0 0-16,-1 1 0 0,-2 1 0 15,-5 0 0-15,-3 0 0 16,-10-2 0 0,-5 2 0-16,-8 0 0 0,-1 0 0 15,2 0 0-15,6 0 0 16,6 2 0-16,6-2 0 16,6 1 0-1,5-1 0-15,2 0 0 16,8 0 0-16,1 0 0 15,7 0 0-15,7 0 0 16,3 0 0 0,3 0 0-16,-1 0 0 0,-3 0 0 15,-3 0 0-15,-8 0 0 16,-5 0 0-16,-6 0 0 16,-3 0 0-1,-5 0 0-15,-9 0 0 16,-3 0 0-16,-7 0 0 15,-6 0 0-15,-2 0 0 16,0 0 0-16,5 0 0 16,6 0 0-16,8 0 0 15,8 0 0-15,3 0 0 16,4 0 0-16,5 0 0 16,11 0 0-16,4-1 0 15,7 1 0-15,4-2 0 16,-3 0 0-1,-3-1 0-15,-9 2 0 16,-5-1 0-16,-10 1 0 16,-1 1 0-16,-4 0 0 15,-9 0 0-15,-6-2 0 16,-6 4 0-16,-9-2 0 16,-7 0 0-16,2 1 0 15,4 1 0 1,7-1 0-16,11 0 0 0,7-1 0 15,6 0 0-15,7 0 0 16,8 0 0-16,7 0 0 16,5-1 0-1,7 0 0-15,1-2 0 16,-7 1 0-16,-5-1 0 16,-8 2 0-16,-5 0 0 15,-6 1 0-15,-5 0 0 16,-2 0 0-16,-9-2 0 15,-7 2 0-15,-9 0 0 16,-6 0 0-16,0 0 0 16,7 0 0-16,6 0 0 15,10 0 0 1,9 0 0-16,3 0 0 0,9 0 0 16,6 0 0-1,3 0 0-15,5-1 0 16,-1-2 0-16,0 2 0 15,-8-2 0-15,-7 1 0 16,-4 0 0-16,-1 1 0 16,-2-1 0-16,0 1 0 15,0 1 0 1,0 0 0-16,0 0 0 0,0 0 0 16,0 0 0-1,0 0 0-15,0 0 0 16,0 0 0-16,0 0 0 15,0 0 0-15,0 0 0 16,0 0 0-16,0 0-306 16,1 0-345-16,1-2-1032 31,-1 0 135-31,4-5 116 0,0-2 102 0</inkml:trace>
  <inkml:trace contextRef="#ctx0" brushRef="#br1" timeOffset="-37386.77">15184 17975 1984 0,'2'2'-414'0,"9"5"9"16,16-1 9-16,19-2 9 16</inkml:trace>
  <inkml:trace contextRef="#ctx0" brushRef="#br1" timeOffset="-35390.51">19822 16041 3540 0,'12'-4'119'16,"5"1"42"-16,3-4 40 16,5 2 46-1,-5 2 82-15,-1 2 67 0,-3-1 64 16,-2 2 11 0,-2 0 12-16,-5 2-84 15,-3 7-38-15,-2 14-41 0,-2 13-43 16,-6 19-50-16,-7 21-92 15,-1 9-70-15,2 6-65 32,4 0 0-32,8-5 0 0,15-11 0 0,10-7 0 15,5-11 0 1,6-12 0-16,3-12 0 16,-1-7 0-1,-3-10 0-15,-5-5 0 0,-6-9 0 16,-6 0 0 15,-10-6 0-31,-5-2 0 0,-1 1 0 0,-10 1 0 16,-10 1 0-16,-11 6 0 0,-9 16 0 15,-8 12 0 1,0 20 0-16,10 16 0 16,19 15 0-16,17 11 0 0,21 9 0 15,18 10 0 1,12 8 0-16,0 7 0 15,0 4 0 1,-9 3 0 0,-13-5 0-16,-18-4 0 0,-25-12-43 0,-32-16-196 31,-30-20-31-31,-30-22-6 0,-32-23-62 0,-13-17-190 16,-10-62-961-16,7 35 106 15,13-8 94 1,24-7 84-16</inkml:trace>
  <inkml:trace contextRef="#ctx0" brushRef="#br1" timeOffset="-29689.54">22371 18093 4282 0,'9'0'62'0,"-1"-3"50"0,1 3 62 16,2 0 139-16,-5 0 60 16,-1 0 9-16,-1 0 7 15,-1-1 8-15,1-1 7 31,1-1-33-31,2-1-25 16,-3-2-51-16,2-1-70 0,1-1-159 16,-1 0-66-16,0-4 0 15,-5-1 0-15,1-1 0 16,-5-4 0-16,-9 0 0 16,-4-1 0-16,-11 3 0 15,-8 4 0-15,-8 3 0 16,-3 5 0-1,0 5 0-15,4 7 0 16,5 4 0-16,9 7 0 0,7 4 0 16,10 5 0-16,6 4 0 15,7 3 0 1,11 0 0-16,17 3 0 16,13 2 0-1,5 0 0-15,7 1 0 0,-10 0 0 16,-13 1 0-16,-15 0 0 31,-11-3 0-31,-19-1 0 0,-21-7 0 0,-13-5 0 16,-9-5 0-16,-11-11 0 15,-1-5 0-15,8-8 0 16,9-9-295-16,15-9-217 16,16-68-1212-1,14 56 141-15,20-2 122 0</inkml:trace>
  <inkml:trace contextRef="#ctx0" brushRef="#br1" timeOffset="-27750.19">22817 18193 4162 0,'2'0'57'16,"-2"-1"18"-16,1-1 22 16,-1 1 26-16,0 1 25 15,0-1 47 1,0-2 77-16,0 2 96 0,0 0 31 16,0-2-48-1,0 0-1-15,0 3-13 16,0-1-20-16,0 1-23 15,0 0-27-15,0 0-49 16,0 0-85-16,0 0-105 16,0 0-28-16,0 0 0 15,0 0 0-15,0 0 0 16,2 0 0-16,5-2 0 16,10 2 0-16,11-1 0 15,15 1 0-15,15-2 0 16,5 1 0-1,4-2 0-15,2 2 0 16,-4-3 0-16,-7 1 0 16,-5 1 0-16,-5-1 0 15,-11 0 0-15,-6 0 0 16,-11 2 0-16,-7-1 0 16,-7 1 0-16,-3-1 0 15,-3 2 0-15,0 0 0 16,0 0 0-16,-3 0-251 15,-3 0-201-15,-9 0-1299 16,-8 3 145 0,-7 0 124-1,-6 3 110-15</inkml:trace>
  <inkml:trace contextRef="#ctx0" brushRef="#br1" timeOffset="-27384">22864 18397 4546 0,'0'2'96'0,"5"0"54"16,8-1 129-16,16 0 73 15,13 1 7-15,16-4 6 16,7 1 7-16,4 0 7 15,-5-2 9-15,-8-1-79 16,-4 0-21-16,-7 1-60 16,-9 0-148-1,-6 0-80-15,-5 2 0 0,-8 0 0 16,-1-1-231 0,-4 1-205-16,-5-24-1324 15,-1 17 145-15,-5-4 126 16,2-3 111-16</inkml:trace>
  <inkml:trace contextRef="#ctx0" brushRef="#br1" timeOffset="-26648.93">23248 17977 3411 0,'0'-1'109'0,"0"0"30"16,0-2 28 15,1 2 31-31,-1-2 33 0,0 0 71 0,0 2 109 16,0-2 62-16,0 0 13 0,0 2-81 15,0 0-27-15,0 0-26 16,0-1-27 0,0 2-29-16,3 0-34 15,1 3-80-15,8 4-118 16,4 5-64-1,10 4 0-15,7 8 0 0,6 3 0 16,7 1 0-16,2 1 0 16,-1 1 0-16,-3 0 0 15,-4-4 0 1,-7 1 0-16,-9-1 0 0,-6-3 0 16,-6 3 0-1,-8-1 0-15,-6 1 0 16,-7 3 0-16,-6 5 0 0,-9 3 0 15,-10 0 0 1,-2 3 0-16,-7-2 0 16,3-4 0-16,0-5 0 15,5-6 0-15,4-3 0 16,8-5 0 0,3-2 0-16,5-6 0 0,1 1 0 15,4-4-302-15,4-1-284 16,2-3-1116-16,3-3 138 15,2-9 118-15,7-4 105 16</inkml:trace>
  <inkml:trace contextRef="#ctx0" brushRef="#br1" timeOffset="-25343.6">24655 18080 5764 0,'0'-6'255'16,"2"-1"3"-16,-2 2 5 0,0 1 2 15,0 5 4 1,-3 11 5-16,-5 7 2 16,-3 11 5-16,-7 5 5 31,-6 7-286-31,1 0 0 0,-4-1 0 0,5-2 0 15,3-7 0 1,4-6 0-16,5-6 0 16,4-6 0-16,2-6 0 0,4-5 0 15,0-1 0-15,0-6 0 16,2-10 0 0,3-7 0-16,5-9 0 15,6-10 0 1,4-5 0-16,7-2 0 0,4 1 0 15,-1 7 0-15,-7 3 0 16,0 8 0-16,-4 5 0 16,-5 6 0-16,-5 5 0 15,4 3 0-15,-1 3 0 16,-2 4 0-16,2 2 0 16,2 1 0-16,0 8 0 15,5 2 0-15,-4 8 0 16,5 10 0-1,-3 6 0-15,-1 1 0 16,-2 7 0-16,-2 2 0 16,-3 1 0-16,-1 1 0 15,-2-3 0-15,-2-5 0 16,-1-1 0-16,1-10 0 16,-2-4 0-16,-2-8 0 15,0-5 0-15,0-6 0 16,0-1 0-16,-4-4 0 15,-7-1-373-15,-6-11-1467 16,-7-1 159 0,-10-3 136-16,-4-6 119 0</inkml:trace>
  <inkml:trace contextRef="#ctx0" brushRef="#br1" timeOffset="-25117.81">24484 18330 5946 0,'7'-6'237'0,"9"-1"3"16,10-1 3-16,11-2 3 15,8 1 3-15,6 2 4 16,-4 1 2-16,-3 1 4 16,-8 3-264-16,-7 0-450 15,-7 2-1291 1,-4-1 144-16,0-2 124 15</inkml:trace>
  <inkml:trace contextRef="#ctx0" brushRef="#br1" timeOffset="-24330.79">25299 18315 3148 0,'3'0'177'15,"4"0"58"1,-2 0 71-16,1 0 116 0,0 0 70 15,-2 0 12 1,0 0 14-16,-2-2 13 16,2 1 17-16,3-2-151 15,-3-3-48-15,-2 0-61 16,3-4-85-16,-3-1-130 16,-2-1-73-16,0-1 0 15,0 0 0 1,0 2 0-16,-4 0 0 15,-1 4 0-15,-3 4 0 16,-1 0 0-16,-5 1 0 0,-1 1 0 31,-2 1 0-31,2 1 0 0,-1 4 0 16,-2 0 0-16,2 6 0 16,0 4 0-16,1 3 0 15,-1 3 0-15,1 2 0 16,6 0 0-16,-1 0 0 15,3-1 0 1,4-2 0 0,3-4 0-16,0 0 0 0,2-3 0 0,2-3 0 15,2-3 0 1,6-2 0-16,3-2 0 16,6-3 0-16,1-3 0 15,0-4 0-15,3-2 0 16,-2-3 0-16,2-5 0 15,-7 5 0-15,0-2 0 16,-5 5 0-16,-1 5 0 16,-3 4 0-16,1 0 0 15,4 9 0-15,1 5 0 16,2 2 0-16,3 9 0 16,-5 3 0-16,1 0 0 15,0 2 0 1,0-2-58-16,-1-1-241 0,4-4-185 15,0-12-1230-15,2 6 139 16,-3-7 120-16,-5-4 106 16</inkml:trace>
  <inkml:trace contextRef="#ctx0" brushRef="#br1" timeOffset="-21845.96">16794 16934 4462 0,'-4'2'85'0,"2"-2"25"15,-1 2 49-15,0-2 97 16,5 0 93-16,-2 0 18 16,3 0 8-16,7 0 6 15,12 0 8 1,11-2-73-16,14 0-12 15,15-2-23-15,8-1-55 0,5-3-110 16,4 0-101-16,2-2-15 16,-4 1 0-1,-6 5 0-15,-9-2 0 0,-13 0 0 16,-19 3 0-16,-11 2 0 16,-12 1 0-1,-9-3-136-15,-5 6-198 0,-8 0-215 16,-4-2-304-1,-3 1-591-15,-14 5 100 16,-3 0 90-16</inkml:trace>
  <inkml:trace contextRef="#ctx0" brushRef="#br1" timeOffset="-21523.17">16713 17113 4029 0,'-26'9'155'0,"0"1"19"16,0-1 57-16,7 3 117 16,21-4 60-1,17-7 11-15,22-1 7 16,17-1 11-16,17-6 9 16,18-3-126-16,2-3-44 15,-3-5-14-15,-5 0-67 16,-10 3-130-1,-11 2-65-15,-15 0 0 0,-14 6 0 16,-15 1 0 0,-12 2 0-16,-8 0 0 0,-2 2 0 15,0 2 0-15,0 0 0 16,1 0 0 0,-1 0 0-1,1-1 0-15,-2 1-3 0,2 0-346 16,6 1-475-16,-5-7-800 15,-1 6 124 1,2-2 111-16,3 1 96 16</inkml:trace>
  <inkml:trace contextRef="#ctx0" brushRef="#br1" timeOffset="-18493.45">24667 18713 88 0,'-3'0'9'0,"2"0"3"15,-4 0 1-15,1 0-1 16,-1 0 4-16,4 0 11 16,-4 0 18-16,2 0 38 15,0 0 69-15,1 2 78 16,2 0 59-16,0 0 53 16,0-1 64-16,0 0 54 15,0-1 51-15,0 0 72 16,0-1 112-16,0 1 28 15,0 0-60-15,0 0-88 16,0 0-64 0,0-1-50-16,0 1-72 0,0 0-46 15,0 0-55-15,0 0-84 16,0 0-143-16,0 0-61 16,0 0 0-16,0 0 0 15,-2 0 0-15,2 0 0 0,-2 0 0 16,2 0 0-1,2 0 0-15,-2 0 0 16,0 0 0-16,0 0 0 16,2 0 0-16,7 0 0 0,5 0 0 15,5 0 0-15,7 0 0 16,0 0 0 0,2 0 0-16,-5 0 0 15,-4 0 0-15,-1 0 0 16,-7 0 0-16,-6 0 0 0,-2 0 0 31,0 0 0-31,-6 0 0 0,-2 0 0 0,-6 0 0 16,-6 0 0-16,-9 0 0 15,-8 0 0 1,2 1 0-16,1-1 0 16,8 3 0-16,6-2 0 0,8 1 0 15,5-2 0-15,7 3 0 16,5-2 0-16,9 2 0 15,7 0 0-15,5-1-33 16,6 0-12-16,1 0 1 16,-9-2-1-1,-3 0 7 1,-8 0 31-16,-7 0 7 0,-7 0 0 0,-7 0-91 31,-11 0-214-31,-5 0-138 0,-7 0-249 0,-9-2-88 16,-4-4-35-16,2 2-262 15,-10 0 58-15,1-2 53 16,-2 1 48-16</inkml:trace>
  <inkml:trace contextRef="#ctx0" brushRef="#br1" timeOffset="-16928.82">17028 18489 4386 0,'0'0'109'15,"0"-1"22"-15,0 1 13 16,4 0 64-16,7 0 101 16,12 0 65-16,13 0 8 15,16 0 7-15,13 0 9 16,7-3-91 0,3-1-22-16,-1 0-21 15,-5-2-11-15,-7-2-71 16,-14-1-112-16,-9 0-70 15,-12 2 0-15,-8 2 0 16,-10 1 0-16,-7 3 0 16,-2-1 0-16,0 2 0 15,-1 0-3-15,-3 0-280 16,-5 3-140-16,26-2-533 16,-37 5-541-16,-8 3 107 15,0 4 96 1,-3 2 84-16</inkml:trace>
  <inkml:trace contextRef="#ctx0" brushRef="#br1" timeOffset="-16513.2">17102 18693 3014 0,'-6'5'171'0,"0"-2"37"0,2 1 38 15,-2-2 41-15,4 0 128 16,4-2 92-16,-2 0 15 15,4 0 13-15,8 0 16 16,8 0-146-16,9-2-39 16,11 2-39-16,5-1-36 15,4-3-45-15,6 0-146 16,0-1-100-16,-6-1 0 16,0-1 0-16,-5 1 0 15,-10-1 0-15,-6 1 0 16,-5 0 0-16,-9 2 0 15,-2 2 0-15,-7-2 0 16,-2 1 0-16,-3 0 0 16,2 3 0-16,-2-1 0 15,0 1 0-15,0 0 0 16,1 0 0-16,-1 0 0 16,0 0 0-16,0 0 0 15,0 0 0-15,0 0 0 16,2 0-312-16,2 0-214 15,3-45-1189-15,0 39 140 16,2-4 120-16,1-2 106 16</inkml:trace>
  <inkml:trace contextRef="#ctx0" brushRef="#br1" timeOffset="-15175.11">26003 18277 4589 0,'-3'0'135'16,"3"0"118"-1,-2-1 95-15,0 1 7 0,2 0 7 16,0 0 7 0,4 0 5-1,6 0 9-15,8 0 8 32,13 0-109-32,12 0-39 0,13 0-136 0,4 0-107 15,3-1 0 1,0-2 0-16,-4 1 0 0,-5-1 0 0,-9-1 0 15,-9-1 0-15,-9 3 0 16,-10-1 0-16,-8 2 0 16,-4 0 0-1,-5 1 0-15,0 0-125 0,-5 0-198 32,-2 0-273-32,-8 0-1064 0,-10 4 131 15,-11-1 113 1,-7 2 101-16</inkml:trace>
  <inkml:trace contextRef="#ctx0" brushRef="#br1" timeOffset="-14843.89">26003 18465 4187 0,'-3'1'114'16,"-1"2"29"-16,0-1 77 16,1 2 165-16,8 1 6 15,6-1 10-15,13-1 7 16,15-2 9-16,17-1 9 16,11 0-100-16,6-1-19 15,-2 1-31-15,-4 0-86 16,-10-2-190-1,-8-2 0-15,-13 3 0 16,-11-2 0-16,-12 1 0 0,-8 2-27 16,-3 0-273-1,-2 0-240-15,-2-1-1167 16,-3-2 137-16,3-2 120 16</inkml:trace>
  <inkml:trace contextRef="#ctx0" brushRef="#br1" timeOffset="-14127.06">26289 18083 3310 0,'-2'0'160'0,"2"-2"38"0,0 1 44 32,-1 0 83-32,1-1 88 0,0-1 68 15,0 3 13-15,0-3 12 0,0 2 15 16,0 1-136-1,1 0-37-15,5 0-40 16,0 4-47-16,7 1-93 16,8 3-97-1,4 3-71-15,4 4 0 0,3 0 0 16,3 1 0-16,1 2 0 16,2 1 0-1,-1 1 0-15,-1 4 0 0,-3 2 0 16,-4 2 0-16,-9 5 0 31,-6 6 0-31,-8 4 0 16,-8 7 0-16,-6 2 0 0,-9-1 0 15,-5-5 0-15,-6-4 0 16,-7-6 0-16,-1-5 0 16,2-5 0-16,1-6 0 15,4-6 0-15,4-5 0 16,5-3 0-16,6-3 0 15,8-6-306-15,26-1-556 16,-11-8-765-16,9-7 125 16,12-3 111-16,10-8 96 15</inkml:trace>
  <inkml:trace contextRef="#ctx0" brushRef="#br1" timeOffset="-13426.1">27598 18142 4533 0,'2'-10'108'16,"-2"-3"21"-16,0-4 29 31,0-5 45-31,-7 3 31 0,-1 3 9 0,-7 2 5 16,-6 2 0-16,-6 5 5 15,-5 4-90-15,-4 1-21 16,0 4-23-16,0 4-31 16,4 1-42-16,1 3-32 15,4 3-7 1,10 5-4-1,4-1 4-15,7 2-2 16,4 1-32-16,11 1-13 0,7 1-23 16,9 0-6-16,1 1-3 15,13 0-5-15,-6 0 3 16,-1 0 24-16,-9 0 18 16,-4 2 29-16,-12 0 53 15,0 0 34-15,-14 2 55 16,-4-3 35-16,-8-2 17 15,-5-3 9-15,-9-5-2 16,-4-4-48-16,1-4-133 16,1-3-165-1,5-3-110-15,8-3-205 16,6-42-1100-16,6 26 117 0,6-7 102 16,12-4 91-1</inkml:trace>
  <inkml:trace contextRef="#ctx0" brushRef="#br1" timeOffset="-12780.17">27714 17925 4134 0,'3'-9'253'16,"1"0"136"-16,-2-1 9 0,2 1 9 15,-3 4 7-15,-1 3 10 16,0 5 9 0,0 7 10-16,2 9 10 15,-2 7-171-15,0 10-124 16,0 5-155-16,2 4-3 15,-2-1 0-15,-2-1 0 16,0-2 0 0,0-3 0-16,-7-8 0 15,2-4 0-15,1-7 0 0,2-5 0 16,0-8 0 0,4-2 0-16,0-2 0 0,5-4 0 15,4-2 0 1,8-6 0-1,6-4 0-15,9-1 0 16,1-1 0-16,5 2 0 0,-3 2 0 16,2 4 0-1,-7 1 0-15,3 3 0 16,-5 2 0-16,-1 2 0 0,-4 3 0 16,0 4 0-16,-4 2 0 15,-6 7 0 1,-4 1 0-16,-2 4 0 0,-7-2 0 31,0 0 0-31,-9 1 0 0,-9-6 0 16,-11-3 0-1,-12-2 0-15,-8 0 0 0,-4-9 0 16,-2 3 0 0,6-3 0-16,1-7-43 0,8-2-298 31,13-5-445-31,-1-6-840 0,2-7 125 0,4-2 111 31,2-1 96-31</inkml:trace>
  <inkml:trace contextRef="#ctx0" brushRef="#br1" timeOffset="-9930.73">22400 17740 2706 0,'0'0'95'31,"0"0"45"-31,0 0 46 0,0 0 34 0,0 0 36 16,0 0 24-1,-1 0 22-15,1-1 16 0,-2 0 27 16,-1-3-60-16,0 0-13 16,0-4-47-16,-1 2-42 15,-2-3-35-15,1 0-37 16,0 0-21 0,1-4-23-16,0 0-3 15,-1-2-19-15,2-3-9 0,2-1 27 16,1-2 20-1,0 1 10-15,0-2 10 16,0 3 7-16,0 1-3 16,0 1 11-1,1 3-2-15,-1 1-4 16,5 3-12-16,2 0-32 0,4 2-18 16,4 0-22-1,3 1-6-15,4-1-7 0,4 3-1 16,5-3-4-1,1 3-7-15,2-2 0 16,1 3 4-16,-1 0 4 16,1-3-9-16,-2 5 1 15,-1-1-3-15,1 0 3 16,-1 2-5-16,1 1 4 16,2-2 4-16,1 2-7 15,3 0 1 1,1 0-8-16,-1 0 7 15,2 0 1-15,2 0 3 0,-4 0 1 16,0 0 2-16,4 0-7 31,-2 0 2-31,-2 0 6 0,3 2-1 16,-3-2-5-16,-2 1 2 16,1 1 4-16,-1-1-2 15,2 0 11 1,-1 2 29-16,1-3 12 0,1 0-6 15,2 0 1-15,0 0-1 16,3 0 8-16,1 0-4 16,0 0-3-1,-4 0-2-15,1 1-13 16,-4 0-27-16,-2-1-10 16,-3 2 0-16,1-1 0 15,0-2 0-15,1 1 0 0,0 0 0 16,1 0 0-1,4 0 0 1,3 0 0-16,0 0 0 0,2 0 0 16,2 0 0-1,-2 0 0-15,-4 0 0 0,0 0 0 16,-5 1 0 0,-2 2 0-16,-2 1 0 15,-2-4 0-15,-1 3 0 16,3-3 0-16,-1 1 0 15,1-1 0-15,-3 0 0 16,3 0 0-16,-2 0 0 16,3 0 0-16,-2 0 0 15,3 0 0-15,4 0 0 16,1 0 0-16,-2 0 0 16,7 2 0-16,0-2 0 15,2 0 0-15,2 1 0 16,2-1 0-16,0 0 0 15,-2 0 0-15,-4 0 0 16,0 0 0-16,-3 1 0 16,-1 1 0-1,-2-1 0-15,-2 0 0 16,1-1 0-16,-3 0 0 0,-4 0 0 16,-5 0 0-1,-3 0 0-15,-2 0 0 16,-4 0 0-16,3-1 0 15,1 1 0-15,-3 0 0 16,7-3 0 0,1 2 0-1,2 0 0-15,5-1 0 0,-1 1 0 0,3-2 0 16,-1 3 0 0,0-3 0-16,-1 2 0 0,4-2 0 31,1 2 0-31,0 1 0 0,4-2 0 15,2 2 0-15,0 0 0 16,1 0 0 0,-2 0 0-16,-7 0 0 0,-3 0 0 15,-2 0 0 1,-6 0 0-16,-2 0 0 0,-2 0 0 16,-2 0 0-1,2 0 0-15,-1 0 0 16,2 0 0-16,1 0 0 15,0 0 0 1,4 0 0-16,2 0 0 16,0 0 0-16,9 0 0 0,-4 0 0 15,2 0 0-15,1 0 0 16,-3 0 0-16,-3 2 0 16,-2-1 0-1,-2 2 0-15,-4-2 0 16,-4 2 0-16,-2 1 0 0,-1-1 0 15,-3 1 0-15,1 0 0 16,2 0 0 0,6-1 0-16,-2 1 0 15,5-1 0-15,4-2 0 0,2 2 0 16,-3-1 0 0,-2-2 0-16,-5 2 0 15,-6 0 0-15,-6-2 0 16,1 0 0-16,-6 0 0 15,0 0 0-15,1 0 0 32,2 0 0-32,0 2 0 15,4 0 0-15,-2-1 0 16,0 0 0-16,-2 1 0 0,-1 2 0 16,-2-1 0-16,-1 5 0 15,-1 2 0-15,0 5 0 16,-2 8 0-16,0 1 0 15,2 3 0-15,-4 2 0 16,2-2 0 0,-2-2 0-16,0-5 0 0,-1-6 0 31,-3-3 0-31,-1-2-158 0,-4-5-381 16,-4-2-1213-1,-4-2 144-15,-6-6 125 0,6-2 110 16</inkml:trace>
  <inkml:trace contextRef="#ctx0" brushRef="#br1" timeOffset="-9577.69">27312 17522 5254 0,'0'-5'305'0,"3"-1"4"32,5 2 7-32,6 2 4 0,2 4 6 15,10 8 5-15,2 5 6 16,1 4 5-16,-2 3 6 15,-2 1-345-15,-4-2-3 16,-4-4 0-16,-2-2 0 16,-1-4-92-16,-1-3-254 15,1-4-204-15,2-16-1125 16,2 8 134 0,3-3 115-16,7-7 101 15</inkml:trace>
  <inkml:trace contextRef="#ctx0" brushRef="#br1" timeOffset="-9323.9">27874 17551 4015 0,'6'-4'267'15,"-1"-1"134"1,4 3 9-16,-4 0 8 0,-7 4 9 16,-10 7 10-16,-3 5 11 15,-13 4 9-15,-8 7 11 0,-11-1-355 16,2 2-374-16,-2-15-1520 15,6 11 149-15,6-5 128 16</inkml:trace>
  <inkml:trace contextRef="#ctx0" brushRef="#br1" timeOffset="4079.94">21960 18877 1687 0,'0'0'114'16,"0"0"19"-16,0 0 17 0,0 0 25 15,-2 0 23 1,1 0 27-16,1 0 30 16,0 0 25-16,-2 0 22 0,1 0-85 0,1 0-1 15,0 0-2-15,-3-1 0 16,3-1-11 0,-2 0-10-16,1 0-12 15,1-2-5-15,-2 0 29 16,2 0 26-16,0 2 23 0,-1-1 20 15,1 1 9-15,0 0 8 16,0 1-10-16,0 0-10 16,7-2-13-16,8-2-24 15,9 0-54-15,11-4-49 16,11-4-41-16,0 2-39 16,6-2-27-16,-4-1-24 15,-8 3 0-15,-5 1 0 16,-9-1 0-1,-10 7 0-15,-6-2 0 0,-4 2 0 16,-5 2 0-16,1 1 0 16,-2 0 0-1,0 1 0-15,0 0 0 0,0 0 0 16,-2 0 0-16,-4 0 0 16,-6 0 0-16,-4 0 0 0,-10 4 0 15,-5 0 0 1,-3 2 0-16,-5 4 0 15,0 1 0-15,0 0 0 16,3 0 0-16,2 2 0 16,5-3 0-16,8-1 0 15,6-2 0-15,5-1 0 16,6-3 0-16,3-1 0 0,2-2 0 16,-1 0 0-16,2 0 0 15,3 0 0-15,10 0 0 16,9-1 0-1,8-2 0-15,10-2 0 16,4-4 0-16,3 0 0 0,-7-1 0 16,0 1 0-16,-7 1 0 15,-10 1 0-15,-8 4 0 16,-3-1 0-16,-10 4 0 16,-2-2 0-1,-1 2 0-15,-1-2 0 16,-4 2 0-16,-5 0 0 15,-10 3 0-15,-5 1 0 0,-9 3 0 16,-5 1 0 0,0 1 0-16,1 2 0 0,2-1 0 15,8 1 0-15,8-3 0 16,3-3 0-16,9-1 0 16,6-1 0-1,1-1 0-15,2-2 0 0,10 0 0 16,10 0 0-16,8-3 0 15,15 0 0-15,4-4 0 16,3-4 0-16,1-2 0 16,-6-2 0-16,-8 0 0 15,-11 1 0-15,-7 4 0 16,-11 2 0-16,-7 3 0 16,-3 1 0-16,-5 2 0 0,-6 2 0 15,-12-1 0 1,-5 2 0-16,-8 3 0 15,-3 0 0-15,-3 1 0 16,6 1 0-16,1 3 0 16,2-1 0-16,10-1 0 0,6 1 0 15,4-3 0 1,7-1 0-16,5-2 0 0,-1 1 0 16,4-2 0-16,-1-1 0 15,5 1 0 1,10-1 0-16,9 0 0 15,9 0 0-15,5-2 0 0,4-1 0 16,-3-4 0-16,-5-1 0 16,-7 1 0-16,-8 2 0 15,-9-1 0-15,-8 5 0 16,-1 1 0-16,-5-1 0 16,-11 1 0-16,-7 1 0 15,-8 4 0-15,-8 1 0 16,-6 2 0-16,2 3 0 15,6 0 0-15,6-3 0 16,3 0 0-16,12-1 0 16,7-3 0-16,3-1 0 15,4-2 0-15,1 0 0 16,2-1 0-16,8 0 0 16,7 0 0-16,8 0 0 15,4-1 0-15,5-2 0 16,-3-1 0-16,-7 0 0 15,-4-2 0-15,-10 4 0 16,-5-1 0-16,-4 2 0 16,-2 1 0-16,-6 0 0 15,-5 0 0-15,-6-1 0 16,-9 2 0-16,-2 0 0 16,-3 0 0-16,3 2 0 15,7 0 0-15,5-3 0 16,6 0 0-16,7 1 0 15,2-1 0-15,1 0 0 16,0 2 0-16,-2-2 0 0,2 0 0 16,0 1 0-1,0-1 0-15,0 0 0 0,0 0 0 16,0 0 0 0,0 0-186-16,0 3-182 0,4-2-389 15,-1-21-833 1,13 17 122-16,10-1 104 0,20-7 95 15</inkml:trace>
  <inkml:trace contextRef="#ctx0" brushRef="#br1" timeOffset="5277.69">27243 18715 1519 0,'0'0'202'0,"0"-2"12"15,2 2 14-15,0 0 37 16,-4 0 35-16,2 0 28 0,0 0 25 15,2 0 30 1,-2 0 32-16,0 0-186 16,0 0 3-16,0 0 29 15,0 0 26-15,0 0-20 0,0 0-22 16,0 0-26-16,0 0-18 16,0 0-21-16,0 0-28 15,0 0-22 1,0 0-11-16,0 0-52 0,0 0-37 15,2 0 0-15,-2 0-54 16,0 0-131-16,0 0-221 16,9-2-348-16,16 0-531 15,-12 0 77-15,8 0 70 16,2 0 62 0</inkml:trace>
  <inkml:trace contextRef="#ctx0" brushRef="#br1" timeOffset="8373.95">27286 18733 2052 0,'0'0'157'0,"0"0"26"16,0 0 22-16,0 0 21 0,0 0 22 16,0 0 22-16,0 0 17 15,0 0 23-15,0 0 25 16,0 0-125-16,0 0-15 15,0 0-13-15,0 0-14 16,0 0-18-16,0 0-17 16,0 0-15-16,0 0-6 15,0 0-5-15,0 0 1 16,0 0-10-16,-1-1 26 16,-5 1 17-16,-4 0 37 15,-1 0 34-15,-4-2 21 16,1 2 5-1,6 0-6-15,3 0-15 0,3 0-17 16,2 0-10-16,0 0-43 16,4 0-31-16,5 0-45 15,9 0-40-15,2-1-24 16,9 1-7-16,1-1 0 16,-4-1 0-16,-5 0 0 15,-6 1 0-15,-5-1 0 16,-3 1 0-16,-5 0 0 15,-2-1 0-15,0 2 0 16,0-2 0-16,-2 2 0 16,-5-2 0-16,-5 2 0 15,-3 0 0-15,-6 0 0 16,0 0 0 0,4 0 0-16,1 2 0 0,7-2 0 15,3 2 0-15,2 1 0 16,4-3 0-16,0 0 0 15,0 0 0-15,4 1 0 16,2-2 0-16,7 1 0 16,6 0 0-16,6 0 0 15,2 0 0-15,-5 0 0 0,0 0 0 16,-7 0 0-16,-7 0 0 16,-3 0 0-1,-4 0 0-15,-2 0 0 0,-6 0 0 16,-9 0 0-1,-4 0 0-15,-9 0 0 0,-2 0 0 16,1 0 0 0,3 0 0-16,9 0 0 0,7 0 0 15,8 0 0-15,-1 0 0 16,6 0 0-16,1 0 0 16,5 0 0-16,3 0 0 0,1 0 0 15,5 0 0 1,-1 0 0-16,-4 0 0 15,-6 0 0-15,2 0 0 16,-4 0 0-16,-2 0 0 16,-2 0 0-16,0 0 0 15,0 0 0-15,0 0 0 16,-4 0 0-16,-6 0 0 16,-5 0 0-16,-6 0 0 0,-3 0 0 15,-1 0 0-15,5 0 0 16,7 0 0-1,5 0 0-15,8 0 0 16,0 0 0-16,10 0 0 0,5 0 0 16,8 0 0-16,4 0 0 15,6 0 0-15,-7 0 0 16,-5 0 0-16,-6 0 0 16,-9 0 0-1,-2 0 0-15,-4 0 0 16,-6 0 0-16,-5 0 0 0,-7 0 0 15,-5 0 0-15,-7 0 0 16,-1 0 0-16,7 0 0 16,4 0 0-16,9 0 0 15,5 0 0 1,6 0 0-16,0 0 0 16,4 0 0-16,2 0 0 0,7 0 0 15,5 0 0-15,7 0 0 16,-3 0 0-16,1 0 0 15,-10 0 0-15,-1 0 0 16,-8 0 0-16,0 0 0 16,-4 0 0-16,0 0 0 0,-2 0 0 15,-6 0 0-15,-6 0 0 16,-6 0 0 0,-5 0 0-16,-4 0 0 15,6 0 0-15,8 0 0 16,5 0 0-16,6 0 0 15,4 0 0-15,2 0 0 0,6 0 0 16,5 0 0-16,5 0 0 16,6 0 0-16,3 0 0 15,-4 0 0-15,-3 0 0 16,-9 0 0-16,-4 0 0 16,-5 0 0-16,0 0 0 15,-2 0 0 1,-4 0 0-16,-3 0 0 0,-1 0 0 15,-9 0 0-15,-4 0 0 16,-4 0 0-16,4 0 0 16,2 0 0-16,7 0 0 15,3 0 0 1,7 0 0-16,0 0 0 0,8 0 0 16,7 0 0-16,3 0 0 15,4 0 0-15,9 0 0 16,-6-1 0-16,-3 1 0 15,-9 0 0 1,-6 0 0-16,-3 0 0 0,0 0 0 16,-6 0 0-16,-1 0 0 15,-5 0 0-15,-5 0 0 16,-4 0 0-16,-4 0 0 16,4 0 0-16,6 0 0 15,2 0 0-15,8 0 0 16,1 0 0-16,5 0 0 15,10 0 0 1,1 0 0-16,6 0-81 0,5 0-38 16,-1 0-10-16,-3 0 1 15,-3 0 0-15,-10 0 6 0,-5 0 22 16,-1 0 26 0,-2 0 38-16,-4 0 36 15,-5 0 77-15,-3-2 38 0,-7 2 12 16,-2 0 0-16,0 0 0 15,4 0-2-15,1 0-21 16,9 0-27-16,3 0-39 16,2 0-38-16,2 0 0 15,2 0 0-15,2 0 0 16,5-2 0-16,5 0 0 16,5 0 0-16,0 0 0 15,2 0 0-15,-8 0 0 16,1 2 0-16,-8-2 0 15,-2 1 0-15,-2 0 0 16,-2 1 0-16,0-2 0 16,-2 2 0-16,-4 0 0 15,-6 0 0-15,-3 0 0 16,-5 0 0-16,0 0 0 16,1 2 0-16,7-1 0 15,2 0 0-15,7-1 0 16,1 0 0-16,4 0 0 15,5 0 0-15,7 0 0 0,3 0 0 16,8 0 0 0,0 0 0-16,0 0 0 15,-9 0 0-15,-2 0 0 16,-10 0 0-16,0 0 0 16,-4 0 0-16,0 0 0 0,-6 0 0 15,-1 0 0 1,-5 0 0-16,-5 0 0 0,-4 0 0 15,1 0 0 1,7 0 0-16,2 0 0 16,5 0 0-16,2 0 0 15,6 0 0-15,0 0 0 0,8 0 0 16,3 0 0 0,6 0 0-16,5-1 0 15,0 1 0-15,-7-1 0 0,-4-1 0 16,-2 2 0-16,-8-1 0 15,-1 1 0-15,-2 0 0 16,-5-1 0-16,-6 1 0 16,-2-3 0-16,-8 3 0 15,-4 0 0-15,-4 0 0 16,7 0 0-16,6 0 0 16,5 0 0-16,5 0 0 15,6 0 0-15,2 0 0 16,9 0 0-16,9 0 0 15,2 0 0-15,9 0 0 16,-1 0 0 0,-6 0 0-16,-8 0 0 0,-9 0 0 15,-4 0 0-15,-3 0 0 16,-3 0 0 0,-6 0 0-16,-4 0 0 0,0 0 0 0,-4 0 0 15,4 0 0-15,4 0 0 16,4 0 0-1,3 0 0-15,2 0 0 0,0 0 0 32,0 0 0-32,2 0 0 0,-2 0 0 0,0 0 0 15,0 0 0-15,0 0 0 16,0 0 0-16,0 0 0 16,0 0 0-16,0 0 0 15,0 0 0-15,0 0 0 16,0 0 0-1,0 0 0-15,0 0 0 0,0 0 0 16,0 0 0-16,0 0 0 16,0 0 0-16,0 0 0 31,0 0 0-31,0 0 0 0,0 0 0 0,0 0 0 16,0 0 0-16,0 0 0 15,0 0 0-15,0 0 0 16,0 0 0-16,-2 0-140 15,0 0-222-15,2 3-400 16,2-6-839-16,-6 3 122 16,4-1 106-16,-5-2 95 15</inkml:trace>
  <inkml:trace contextRef="#ctx0" brushRef="#br1" timeOffset="11731.57">19490 16208 2149 0,'2'-3'253'15,"-1"-1"39"1,2 0 44 0,-2-3 50-16,1 4 105 0,-2 0 110 15,1 2 19-15,-1-3 20 16,0 1 23-16,0 2-244 16,0-1-47-16,2 2-41 15,-2-1-44 1,0 1-53-16,0 0-117 0,1 0-117 15,1-1 0-15,2 3 0 16,7 8 0-16,1 2 0 16,4 9 0-1,1 6 0-15,-1 6 0 16,-3 0 0-16,1 2 0 16,-2-6 0-1,-3-5 0-15,2-2 0 0,1-7 0 16,2-4 0-16,7-4 0 15,7-5 0-15,17 0 0 16,6-6 0-16,12-5 0 31,12-7 0-31,9-4 0 0,4-7 0 16,13-3 0-16,3-3 0 16,7 2 0-16,1 2 0 15,-4 2 0-15,-11 2 0 16,-12 7 0-1,-16-1 0-15,-17 4 0 0,-17 2 0 16,-15 4 0 0,-8 3 0-16,-10 2 0 0,-2-1 0 15,0 2 0-15,0 1 0 16,0-1-7-16,-5 2-357 16,-4 1-437-1,2-7-825-15,-29 7 125 16,-16 0 111-1,-9 2 96-15</inkml:trace>
  <inkml:trace contextRef="#ctx0" brushRef="#br1" timeOffset="16677.45">19806 16167 707 0,'3'0'158'0,"3"0"46"15,3 0 34-15,1-1 29 16,-3 1 35-16,0 0 49 16,-1 0 45-16,-3-2 43 15,0-1 43-15,-3 2-73 16,0-2-53-16,0 2-21 16,1-1-2-16,-1 1-12 15,0 0-20 1,0 0-44-16,2 1-37 15,-2 0-49-15,1 0-41 16,4 0-23-16,0 3-16 16,5 4-29-16,2 8-27 15,0 6-13-15,2 4-13 16,-1 6-3-16,1 2-1 16,-2 0 11-16,4-1 2 15,-2 0-5-15,0-6 2 16,1-1 9-16,5-5 39 15,2-4 46-15,10-7 17 16,10-5 6 0,7-3 4-16,12-5-4 15,9-5 10-15,1-5 0 16,6-3-4-16,-2-6-10 16,-6 2-54-16,-8-2-66 15,-8 4-27-15,-11 3-17 16,-12 4-9-1,-7 1 0-15,-10 1-2 0,-1 4 3 16,-5 0-5 0,-3 1 7-16,2-2-37 15,1 3-141-15,-4-2-124 16,6 1-483 0,-9-3-620-16,-3-2 101 0,-3 0 89 15,-5-1 81-15</inkml:trace>
  <inkml:trace contextRef="#ctx0" brushRef="#br1" timeOffset="20116.12">14892 18525 1030 0,'-13'1'229'31,"-1"2"45"-31,-2-2 60 0,0 0 41 32,7-1 46-17,5 0 55-15,3 0 115 0,1-1 126 0,0 1 34 0,0 0-203 0,0 0-45 16,0-1-43-16,0-1-63 15,0 2-38-15,0 0-42 16,0-1-54-16,3 2-126 16,15 2-128-1,20 2-9-15,25 4 0 16,31-1 0-16,29-4 0 0,26-3 0 31,21-6 0-31,16-5 0 0,11-3 0 31,8-1 0-31,0-4 0 0,-5 2 0 16,-16 0 0 0,-19-1 0-16,-27 2 0 0,-31 2 0 0,-36-1 0 15,-29 5 0-15,-28 2 0 16,-30 4-128-16,-30 1-159 16,-20 5-55-16,-22 3-63 15,-25 2-109-15,-16 3-184 16,-6 2-160-1,-21 6-244-15,-13 7 60 16,-8 0 55-16,0 4 50 16</inkml:trace>
  <inkml:trace contextRef="#ctx0" brushRef="#br1" timeOffset="20348.9">15006 18717 4132 0,'-40'12'205'0,"4"-1"69"15,2 1 102-15,10 2 25 16,59-7 9-16,42-6 8 0,38-2 10 15,35-3 9-15,39-7 10 16,23-5-153-16,8-3-81 16,5-10-79-16,-7 1-112 15,-16 1-185-15,-23-2-126 16,-26 3-64-16,-34 3-116 16,-31 3-272-1,-37-8-665-15,-39 12 95 16,-36 0 85-16,-28 0 76 15</inkml:trace>
  <inkml:trace contextRef="#ctx0" brushRef="#br1" timeOffset="22395.49">6886 12733 4649 0,'3'-4'79'15,"3"-4"36"1,1-2 52-16,1-3 41 0,3 4 94 15,1-1 43-15,-1 2 7 16,2-1 6-16,-3 1 8 16,-4 0-37-1,-2 3-42-15,-2 3-40 16,-2 0-54-16,0 1-46 16,0 1-100-16,1 0-47 0,1 4 0 15,2 6 0 1,-3 9 0-16,-2 15 0 15,-3 12 0-15,-8 6 0 16,-4 5 0 0,-1-1 0-16,0-6 0 0,2-10 0 15,5-9 0 1,7-9 0-16,0-8 0 16,3-9 0-16,2-2 0 15,-1-7 0-15,-1-9 0 0,5-10 0 16,2-12 0-1,2-14 0-15,3-11 0 16,3-3 0-16,-1 2 0 16,-1 4 0-1,0 12 0-15,0 10 0 16,-1 8 0 0,2 4 0-16,-1 7 0 0,-1 2 0 15,-1 4 0-15,4 3 0 16,1 5 0-1,4 3 0-15,6 9 0 0,4 6 0 0,2 9 0 16,0 6 0 0,-2 5 0-16,-4 0 0 15,0 0 0 1,-7-4 0-16,-3-1 0 0,-3-6 0 16,-4-3 0-16,-4-5 0 15,-2-2 0-15,-1-4 0 16,0-1 0-16,-6 0 0 31,-2-2-207-31,-4-1-203 0,1-4-434 16,-12-16-706-16,-2 12 115 0,-3-3 101 31,-1-3 90-31</inkml:trace>
  <inkml:trace contextRef="#ctx0" brushRef="#br1" timeOffset="22647.78">6983 12911 3155 0,'-8'0'223'15,"-1"-3"118"-15,3-1 87 16,-1-1 36-16,8-2 38 16,7-6 11-16,9-5 15 15,8-4 15-15,10-4 15 16,7 2-170-16,-1-1-89 16,-1 4-141-1,-10 1-97-15,-6 6-31 16,-9 5-174-16,-6 4-218 15,-3 4-292 1,2-7-976-16,-6 7 127 0,-6-1 111 16,-2 0 96-16</inkml:trace>
  <inkml:trace contextRef="#ctx0" brushRef="#br1" timeOffset="23355.29">6983 13699 4405 0,'-11'5'287'16,"-2"-1"78"-16,2-1 9 15,0-1 5 1,8-1 9-16,6-1 7 15,11-1 8-15,12-1 9 16,12-5 9-16,11-6-147 16,10-3-186-1,-1-5-88-15,-8-2 0 0,-6 1 0 16,-14 4 0-16,-8 6 0 16,-12 2-260-1,-4 8-122-15,-5 3-202 0,-1 0-319 16,-16 11-475-1,-8 1 92-15,-11 7 83 16,-10 7 73-16</inkml:trace>
  <inkml:trace contextRef="#ctx0" brushRef="#br1" timeOffset="23568.09">6939 13863 3682 0,'-5'12'196'16,"1"2"147"-16,1-1 90 15,7 2 9-15,18-9 10 16,12-4 12-16,13-6 10 15,12-5 12-15,5-5 12 16,-4-3-151-16,-6-5-73 16,-10 2-174-1,-11 0-100-15,-12 4-241 16,-10 4-245-16,-5 0-301 16,-5-10-750-16,-11 6 114 15,-4-5 100-15,-5-5 87 16</inkml:trace>
  <inkml:trace contextRef="#ctx0" brushRef="#br1" timeOffset="23829.85">7145 13447 4653 0,'0'-11'341'0,"3"-1"7"16,7-4 5-1,15-1 7-15,11 7 7 16,17 6 7-16,12 13 7 15,2 16 7 1,-10 18 8-16,-9 15-166 0,-19 15-230 16,-19 6 0-16,-13-2 0 15,-14-5 0 1,-11-6-5-16,-9-10-351 0,-4-8-475 16,-8-19-790-1,0-8 124-15,7-15 111 16</inkml:trace>
  <inkml:trace contextRef="#ctx0" brushRef="#br1" timeOffset="25381.06">8345 13244 4630 0,'4'-5'161'16,"2"-3"85"-16,4 0 56 0,0-3 47 16,-4 3 7-1,0 2 7-15,-5-1 7 16,1 3 7-16,-2-1 8 15,-3 2-99 1,-6-1-81-16,-7 0-96 0,-10 1-57 16,-9 1-52-16,-6 4 0 15,-6 3 0-15,0 6 0 16,3 3 0-16,3 5 0 16,9 3 0-1,13 1 0-15,9 1 0 0,10 1 0 16,14-1 0-16,12-1 0 15,13 0 0-15,12-3 0 16,8 3 0 0,3 0 0-16,-7 3 0 15,-10 0 0 1,-15 4 0-16,-18-1 0 0,-15 2 0 16,-17 1 0-16,-15-4 0 15,-7-1 0-15,-7-4 0 16,1-8 0-1,4-6 0-15,11-5-253 16,8-10-150-16,51-10-1361 0,-24-7 147 16,6-10 126-16,5-7 111 31</inkml:trace>
  <inkml:trace contextRef="#ctx0" brushRef="#br1" timeOffset="26015.47">8443 13073 5313 0,'0'-7'290'0,"2"-2"5"16,-2 1 5-16,3 0 4 15,5 4 5 1,5 12 5-16,7 9 5 0,4 14 5 16,3 8 4-16,-2 14-233 15,-2 8-95 1,-9 0 0-16,-3-2 0 0,-3-1 0 15,-7-6 0 32,-1-10 0-47,2-10 0 0,-1-11 0 0,-1-9 0 0,6-8 0 16,1-6 0-16,8-10 0 16,2-13 0-16,8-9 0 0,6-5 0 15,8-3 0-15,0 6 0 16,3 10 0-1,1 8 0-15,-2 12 0 0,-4 4 0 16,-3 10 0-16,-8 8 0 16,-9 5 0-1,-10 5 0-15,-13 5 0 16,-17 2 0-16,-14-1 0 16,-14 0 0-16,-6-1 0 15,-4-8 0-15,9-7 0 16,6-5 0-16,12-7 0 15,10-3-223-15,14-5-233 16,5-45-1301-16,7 36 145 16,6-1 126-16,4-6 109 15</inkml:trace>
  <inkml:trace contextRef="#ctx0" brushRef="#br1" timeOffset="32185.72">8195 13968 3765 0,'-3'1'114'16,"0"1"36"-16,0-2 20 0,0 1 25 16,3-1 50-1,0 0 85-15,0-1 87 16,0 1 27-16,0 0 10 15,0 0-75-15,0 0-41 16,2 0-34-16,5-2-20 16,6 0-22-1,9-3-55-15,5-1-94 0,5-2-93 16,-5 1-20-16,-8 0 0 16,-9 3 0-16,-7 4 0 15,-9 0 0-15,-14 1 0 16,-6 5 0-1,-7 5 0-15,-6 1 0 16,3 1 0-16,8 0-154 16,11-3-208-16,10-4-1439 15,5-4 152-15,5-1 131 16,3-4 115-16</inkml:trace>
  <inkml:trace contextRef="#ctx0" brushRef="#br1" timeOffset="32677.55">7123 15037 4967 0,'0'3'217'16,"0"-3"94"-16,0 0 5 0,6 1 5 16,11-2 4-1,12-4 7-15,10-3 6 16,12-6 5-16,2-4 6 15,-5-2-83-15,-4 0-160 16,-10 5-369-16,-8 2-213 16,-13-12-1265-16,-7 18 143 15,-9 4 123 1,-12 3 109-16</inkml:trace>
  <inkml:trace contextRef="#ctx0" brushRef="#br1" timeOffset="32862.38">7103 15209 4565 0,'0'10'252'0,"6"-2"97"16,8 0 6-16,17-2 7 15,13-6 6-15,15-12 8 16,9-5 6-16,3-5 10 16,-3-2 5-16,-9-4-114 15,-8 5-269 1,-12 2-350-16,-13 4-240 15,-14-17-1094 1,-6 21 133-16,-9-2 114 0,-11-6 102 16</inkml:trace>
  <inkml:trace contextRef="#ctx0" brushRef="#br1" timeOffset="33160.11">7143 14776 4730 0,'2'-6'50'16,"11"-3"21"-16,15-2 32 16,17-4 62-16,19 4 84 15,18 5 54-15,4 6 37 16,-3 13 6-16,-12 18 6 16,-13 12-39-16,-25 15-6 15,-17 8-19 1,-22 3-32-16,-21-1-69 0,-15-5-93 15,-4-8-57 1,-6-6-37-16,7-9 0 0,15-9-290 31,86-13-620-31,-50-10-709 16,14-16 125-16,23-16 110 16,15-13 95-16</inkml:trace>
  <inkml:trace contextRef="#ctx0" brushRef="#br1" timeOffset="33896.42">8457 14624 8191 0,'0'-3'0'0,"2"0"0"16,-1 3 0-1,4 12 0-15,-1 12 0 31,4 16 0-31,-4 10 0 0,-1 8 0 16,-1 3 0-16,0-6 0 0,-6-4 0 16,2-12 0-16,1-9 0 15,-1-10 0-15,1-8 0 16,-2-9 0-16,0-4 0 16,-4-13 0-1,1-10 0-15,2-19 0 0,1-14 0 16,7-11 0-1,2-7 0-15,3 2 0 16,-1 8 0-16,7 8 0 16,-5 9 0-16,-1 9 0 15,2 7 0 1,-2 7 0-16,0 7 0 0,2 3 0 16,1 8 0-16,2 2 0 15,2 3 0-15,4 5 0 16,6 8 0-16,3 6 0 15,0 9 0-15,5 6 0 16,0 8 0-16,-3 2 0 16,0 4 0-1,-4-3 0-15,-2 3 0 16,-2-7 0-16,-3-3 0 16,-5-7 0-16,-3-7 0 15,-6-6 0-15,-3-5 0 0,-3-7 0 16,-1-3-68-1,-7-2-325-15,-4-6-1423 16,-3-7 155-16,-8-2 132 16,-3-3 117-1</inkml:trace>
  <inkml:trace contextRef="#ctx0" brushRef="#br1" timeOffset="34117.27">8524 14787 5248 0,'0'-1'191'0,"10"-2"87"16,10-4 16-16,15-7 5 15,7-4 3-15,11-5-36 16,-2-2-219-16,-6 4-137 16,-5-1-1488-16,-15 3 119 15,-8 3 104-15</inkml:trace>
  <inkml:trace contextRef="#ctx0" brushRef="#br1" timeOffset="35057.91">9334 14498 3964 0,'3'-3'125'0,"-3"3"56"0,3 0 116 16,-1-1 95-1,-1 2 20-15,2-2 10 16,2 1 9-16,-2 0 9 15,2 0 10-15,-2 0-81 16,-3 0-54 0,1 0-58-16,-1 0-136 0,0 0-106 15,0-3-15-15,0 2 0 16,0-3 0 0,0 0 0-16,2-3 0 15,-2 1 0-15,0-3 0 16,1 1 0-16,-1 0 0 0,0 0 0 15,0 2 0-15,0-3 0 16,-1 1 0-16,-2-1 0 16,-3-1 0-1,-2-2 0-15,-1 2 0 16,-2 0 0-16,0 2 0 16,-2 2 0-16,-2 5 0 31,1-2 0-31,-1 3 0 0,-2 3 0 0,1 4 0 15,-1 6 0-15,1 6 0 16,2 10 0-16,3 3 0 16,6 0 0-16,1 4 0 15,5-4 0 1,6-3 0-16,3-3 0 16,3-6 0-16,3-5 0 15,4-5 0-15,-2-5 0 16,0-4 0-1,1-7 0-15,1-4 0 0,-1-4 0 32,-3-7 0-32,-2-5 0 0,-5 0 0 31,-2 6 0-31,-4-1 0 0,0 10 0 0,0 3 0 16,4 5 0-16,0 3 0 0,5 2 0 15,5 7 0 1,2 1 0-16,1 3 0 15,3 3 0-15,-1 4 0 16,0-2 0-16,-1 0-312 16,4 0-243-16,-6-7-1152 15,3-5 137-15,-2-3 120 16</inkml:trace>
  <inkml:trace contextRef="#ctx0" brushRef="#br1" timeOffset="36666.33">9584 14086 3368 0,'-1'-5'166'0,"-4"-3"49"0,2-2 51 16,-1-2 126-1,0 1 77-15,2 2 12 16,1 1 12-16,1 3 13 0,-3 0 13 16,3 3-135-16,0 2-48 15,0 1-51 1,4 7-57-16,3 8-145 16,4 9-83-16,4 10 0 15,3 6 0-15,1 1 0 16,-5 1 0-16,0-5 0 15,-3-5 0-15,-3-5 0 16,1-5 0-16,-5-8 0 16,-2-7 0-16,1-2 0 15,-3-4 0-15,2-4 0 16,6-5 0-16,3-6 0 16,5-8 0-16,7-3 0 15,3-5 0 1,4 3 0-16,1 2 0 15,-2 4 0-15,-1 3 0 16,-3 4 0-16,-2 6 0 16,-1 1 0-16,-3 3 0 15,0 6 0-15,-4 4 0 16,-2 6 0-16,-5 3 0 16,-4 7 0-1,-7 2 0-15,-7 0 0 0,-9 1 0 31,-6-6 0-31,-10 0 0 0,-4-4 0 16,-6-4 0 0,-1-5 0-16,1-4 0 15,2-2 0-15,6-1-287 0,9-3-269 16,-1 1-1158-16,8-4 139 16,1-3 120-16</inkml:trace>
  <inkml:trace contextRef="#ctx0" brushRef="#br1" timeOffset="39203.2">6783 12982 3137 0,'3'0'123'0,"-2"0"22"16,0 0 21-1,1-1 25-15,2 1 29 0,-4-2 26 16,1 2 26 0,2-4 45-16,-1-2 44 0,-2 4-71 15,1-1-24 1,-1 2-13-16,0 0-20 16,0 1-24-16,0-2-20 15,0 2-27-15,0 0-16 16,0-1-30-16,0 2-21 15,0-2-3-15,0 1 10 16,0-1-1-16,0 1 12 16,0 0 0-16,0 0-6 15,0 0 0-15,0 0-8 16,0 0-15 0,0 0-21-16,0 0-22 15,0 0-22-15,-7 0-6 16,-7 0-13-16,-9 4-59 15,-12 2-52-15,-10 8-38 16,-8 2-16-16,-4 7-11 16,-2-1 5-16,2 3-4 15,1-3 2-15,4 1 0 16,4-1-1 0,4-3 54-16,5-2 50 15,6-3 35-15,7-1 19 16,7-3 8-16,4-1-3 0,7-4 10 15,1-1-3 1,-1 1 1-16,3 0 2 0,2-1 4 16,-4 0 2-1,1 2-4-15,0 0-2 16,-3 4-1-16,-2-1 8 16,-2 3-7-16,1 0 4 15,-2 3 14-15,2-3 13 16,-1-1 17-1,3 1 16-15,3-3 9 0,0 2-1 16,3-1 4-16,1-2 0 16,3 2-5-1,0 1 9-15,0 1-15 16,0 3-15-16,0 3-17 16,0 2-15-16,0 2-2 15,0 4 10 1,0 1 29-16,1 2 23 0,6 3 23 15,2 2-3 1,5 0 3-16,7 6-2 0,2 1 0 16,1 1 0-16,-2 5-7 15,-1-3-8-15,0 2-28 16,-5 3-31 0,-2-1-19-16,1-2-5 15,3 1 0-15,1 5 0 16,3-4 0-16,1 4 0 15,-1 1 0-15,-2 0 0 16,0 1 0 0,-4-3 0-16,0 0 0 15,-3-3 0-15,0-4 0 0,0-2 0 16,-2-2 0 0,1-1 0-16,1 2 0 15,0-2 0-15,-3 6 0 16,2-1 0-16,-1 0 0 31,-2 1 0-31,-2-4 0 0,0-5 0 0,0-4 0 16,-2-5 0-1,-1-3 0-15,-1-3 0 16,0-1 0-16,-2-2 0 0,2-2 0 16,-1-2 0-16,1-3 0 15,-1-3 0 1,0-2 0-16,0-1 0 15,1-1 0 1,0 1 0-16,2 0 0 0,-1-1 0 16,2 2 0-16,-1-3 0 15,0 1 0-15,-2 1 0 16,1-2 0-16,1 1 0 16,-3-1 0-16,3 0 0 15,3-2 0 1,0 1 0-16,2-1 0 15,0-1 0-15,3 0 0 16,0 0 0-16,1 0 0 16,2 0 0-16,6 0 0 15,4 0 0-15,4-3 0 16,11-1 0-16,8-4 0 16,10-6 0-16,10-2 0 15,5-4 0-15,4-5 0 16,-1-1 0-16,-6 0 0 15,-3-1 0 1,-3-3 0-16,-1 2 0 16,-3-1 0-16,-1-3 0 15,1 3 0 1,-3 1 0-16,-1 2 0 0,-6 3 0 16,-6 2 0-16,-14 4 0 15,-6 0 0-15,-10 4 0 16,-7 4 0-16,-1 0 0 15,-1 3 0-15,0-2 0 16,0 5 0 0,0-4 0-16,3 1 0 15,-1-1 0-15,-1 2 0 0,-2 1 0 16,-3 0 0 0,0 2 0-16,-2 1-344 15,0 1-1503-15,-9 0 159 16,-3 0 137-16,-8-6 119 15</inkml:trace>
  <inkml:trace contextRef="#ctx0" brushRef="#br1" timeOffset="39550.9">7630 14640 4868 0,'12'-3'155'16,"12"0"162"-16,14 2 3 16,15-2 7-16,6 9 5 15,-2 6 6-15,-7 10 5 16,-13 7 7-1,-17 7 6-15,-12 2-56 16,-8 0-115-16,-11-1-185 16,-9-3 0-16,-1-4-33 15,-6-6-256-15,-5-6-128 16,10-3-265-16,1-11-878 16,6-2 116-16,9-8 102 15,5-2 91 1</inkml:trace>
  <inkml:trace contextRef="#ctx0" brushRef="#br1" timeOffset="43150.73">7380 12491 1611 0,'2'-2'60'16,"-1"-1"21"-16,1-1 16 16,-1 1 16-1,-1 2 23-15,0 1 23 0,0 0 19 16,0 0 16-1,0-2 13-15,0 1-20 16,0-2-24-16,0 0-5 16,0 0-2-16,0 2-6 15,0-2-13-15,0 3-17 16,0 0-12-16,0 0-11 16,0-2-6-16,0 2-6 15,0 0-2 1,0 0-12-16,0-3-15 0,0 2-12 15,0-4-9 1,0 1-3-16,-1-2-8 16,-2-2-4-16,-4 1-7 0,2-1-3 31,-2-3-6-31,0-1-2 0,-5 0-1 16,2 1 0-16,-2 1 1 15,-3 0-4 1,-1 1 2-16,-3-1 0 0,1 2 1 15,-2 1 0-15,0 0-1 16,0-3 0-16,1 4-1 16,2-1 2-1,1 1-2-15,2 2 2 16,2 1-1-16,-1 0 1 16,2 0-2-16,0 2 1 15,0-2-2-15,-2 1 0 16,1 0 2-16,-3 2-2 15,-3-2 2 1,-1 2 0-16,1 0-2 16,2 0 2-16,-3 0-1 0,4 0 1 15,3 0 3-15,-2 2-1 16,3-1 0-16,-2 2 2 16,0 1 0-1,-1-1-1-15,-1 3 1 0,-2 1-2 16,-1 0 3-1,-2 2-1-15,-1 3-1 16,2-2 0 0,-3 3 3-16,2-1 1 15,2 0 3-15,1-1 3 0,3 0 5 16,-1 1-3-16,4-3 1 16,2-1 0-1,-1 3 1-15,1 0-2 0,1 5 1 16,-1 1-3-16,-1 4-4 15,0 4-1-15,-3 0-5 16,0 4 2 0,1-1 2-16,-1-1 2 15,3-2-1-15,3-4 2 16,4-1-1-16,0 2 6 16,10 2 2-16,3 5 6 15,8 4 1-15,-1 2 0 16,6 1-2-1,-3-1 2-15,-2 0-3 0,-3-7 1 16,-3 2-1-16,-2-6-4 16,0-3-6-1,-4-3-2-15,1-3-4 16,-1-2 3 0,3-3-2-1,-1 0 4-15,6 1 1 0,1-3 0 0,3 0 1 16,2 0 2-16,-1-1 2 15,-2-1-1 1,2-1 0-16,-3-1 2 0,1-1-1 16,-1-2-6-16,3 2 2 15,1-1-2-15,0 0 6 16,3 1-1 0,-1 1 2-16,-5-2 5 15,2 0 10-15,-4 1 9 16,2-3 27-16,1 0 32 15,1 0 19-15,4-2 20 16,0-1-2-16,-1 0 7 16,0-3-1-16,-2 1-4 15,-4-1-8 1,0 1-11-16,-2 1-30 16,1-2-35-16,1 2-17 15,1-3-20-15,0 1-7 16,3-2-9-1,1 0 5-15,-4-1-2 16,0 2-3-16,-2-1 1 0,1 0 3 16,-3 1-3-16,1-2 8 15,2 0 0 1,1-2 26-16,-2-2 16 0,1-2 19 16,-3 0 29-1,-2-2 17 1,-2-1 1-16,-2 0-5 0,0-2 3 15,-2 1-7-15,-1-4-1 16,-1-2-24-16,-2 3-17 16,2-3-23-16,-1 0-31 15,-1-2-14 1,0 0 0-16,1 1 0 0,-2-3 0 16,0 2 0-16,1-1 0 15,-1 4 0-15,0 2 0 16,-3 2 0-1,2 2 0-15,-2 3 0 16,-3 1 0-16,-2 4 0 16,-1-3 0-16,-3 3 0 15,-3-2 0-15,-3 1 0 16,-5 0 0-16,-1 1 0 16,-5-1 0-16,0-1 0 15,-1 3 0-15,-1 2 0 31,1-1 0-31,3 3 0 0,-1-1 0 16,5 2 0-16,1 1 0 16,2-1 0-16,3 3 0 15,-3-1 0-15,2 2 0 16,-2-1 0-16,-5 1 0 16,0-1 0-16,-1 0 0 15,-1-1 0-15,0 2 0 16,4 0 0-16,6 0 0 15,2 0 0-15,5 3 0 16,0 3-207 0,3 8-184-16,36 7-1388 0,-28 4 149 15,5-5 129-15,3-7 111 16</inkml:trace>
  <inkml:trace contextRef="#ctx0" brushRef="#br1" timeOffset="45736.35">8713 15324 3294 0,'0'0'158'0,"0"0"39"16,0 0 39-1,0-2 58-15,0 2 82 16,0 0 95-16,0 0 19 16,0 0 14-16,0 0 12 15,0 0-109-15,0 0-59 16,0 0-41-16,0 0-41 15,0 0-62-15,0 0-93 16,0 0-99-16,6 0-12 16,8-1 0-1,11-5 0-15,15-1 0 16,13-7 0-16,4-4 0 16,2-4 0-16,-5 1 0 15,-9 1 0-15,-11 3 0 16,-9 3 0-16,-12 3 0 15,-6 6 0-15,-6 0 0 16,-1 4 0-16,-8 1 0 16,-9 2 0-16,-12 6 0 15,-12 3 0-15,-12 6 0 16,-5 6 0 0,0 0 0-16,6 4 0 15,3-4 0-15,7-2 0 16,7-1 0-16,9-5 0 15,6-3 0-15,10-4 0 16,3-2 0-16,4-3 0 16,3-1 0-16,0-2 0 15,7 0 0-15,11-2 0 16,12-7 0-16,15-3 0 16,12-9 0-16,10-4 0 15,1-4 0 1,-3 0 0-16,-7 2 0 15,-12 4 0-15,-12 5 0 16,-16 4 0-16,-9 8 0 0,-8 1 0 16,-10 4 0-1,-14 6 0-15,-8 3 0 16,-13 7 0-16,-14 2 0 16,-4 7 0-16,2 3 0 15,2-3 0-15,6 1 0 16,4-3 0-16,15-5 0 15,11-3 0 1,11-5 0-16,8-3 0 0,10-4 0 16,12-2 0-16,11-5 0 15,11-7 0 1,13-3 0-16,7-6 0 16,-6-3 0-16,-4-2 0 15,-15 6 0-15,-13 3 0 16,-12 7 0-16,-9 3 0 15,-12 4 0-15,-16 4 0 16,-12 5 0 0,-17 7 0-16,-13 6 0 15,-4 3 0-15,2 4 0 16,6-1 0-16,13-5 0 16,16-4 0-16,15-3 0 15,13-8 0-15,14-3 0 16,19-2 0-16,12-4 0 15,11-5 0 1,6-4 0-16,3-5 0 0,-11-3 0 16,-11 2 0-16,-11 3 0 15,-13 5 0-15,-8 4 0 16,-11 3 0-16,-15 2 0 16,-11 5 0-1,-11 4 0-15,-12 3 0 16,1 2 0-16,6 5 0 31,7-4 0-31,14 0 0 0,13-6 0 16,8-1 0-1,11-3 0-15,12-3 0 0,13-3 0 0,11-4 0 16,9-3 0-16,6-5 0 16,-7-2 0-16,-6-1 0 15,-13 3 0 1,-13 4 0-16,-9 4 0 0,-10 4 0 15,-9 2 0 1,-11 5 0-16,-6 5 0 16,-5 0 0-16,-4 3 0 15,6 1 0-15,8-4 0 16,11-1 0-16,4-6 0 16,6 2 0-16,2-4 0 15,2 0 0-15,1-1-295 16,9-4-353-1,-1-7-1039-15,6-7 135 0,3-7 117 16,4-8 102-16</inkml:trace>
  <inkml:trace contextRef="#ctx0" brushRef="#br1" timeOffset="57348.55">25828 9826 3527 0,'0'-8'96'0,"0"-2"17"15,0-3 34-15,0-4 20 16,0 3 22-16,0 1 22 16,0 3 22-16,0 0 17 15,0 5 0-15,0 2-75 31,0 3-13-31,0 8-15 0,0 7-26 0,0 6-19 16,2 5-9 0,2 3 4-16,7 0 39 0,5-3 34 15,9-4 50-15,9-6 5 16,6-5-11-16,3-4-2 16,9-5-5-1,4-1-1-15,5-2-10 16,6-8-29-16,6-2-63 15,4-8-50 1,9-6-54-16,8-9 0 0,7 0 0 16,6-5 0-16,8 4 0 15,-2 3 0-15,-2 6 0 16,-6 3 0-16,-9 6 0 16,-11-1 0-16,-11 4 0 15,-5-1 0-15,-8 2 0 16,-9-1 0-1,-9-1 0-15,-3 2 0 0,-8-2 0 16,-7 2 0 0,-7-1 0-1,-3 5 0-15,-10 2 0 16,-3 1 0-16,-2 4 0 0,0 0 0 16,0 2 0-16,-4 2-255 15,-3 9-157-15,41 5-534 16,-44 8-565-16,-3 4 110 15,2-2 96-15,8-4 87 16</inkml:trace>
  <inkml:trace contextRef="#ctx0" brushRef="#br1" timeOffset="62910.38">20720 11080 4555 0,'0'-4'94'15,"-1"-1"29"-15,-2-2 83 16,-1-2 82-16,-2 1 46 15,-3 3 27 1,-1 0 6-16,-3 3 6 0,-4 6 8 16,-8 14-67-1,-5 13-29-15,-6 18-29 16,0 19-96-16,-1 17-89 16,6 2-48-16,14 1-23 15,9-3 0-15,16-11 0 16,19-13 0-16,15-6 0 15,11-13 0 1,12-6-377-16,3-33-1462 0,-4 7 158 16,-8-10 137-16,-7-10 117 15</inkml:trace>
  <inkml:trace contextRef="#ctx0" brushRef="#br1" timeOffset="63234.61">21202 11359 5706 0,'1'-4'229'0,"2"2"24"16,-3-1 4-16,1 8 3 15,-1 12 5-15,0 8 1 16,0 7 5-16,0 4 4 16,0 2 3-1,0-6-174-15,0 0-77 16,-1-4-309-16,-5-3-200 16,5-8-422-16,-7-4-592 15,-2-8 107-15,-6-5 96 16,-3-9 84-16</inkml:trace>
  <inkml:trace contextRef="#ctx0" brushRef="#br1" timeOffset="63485.38">20917 11418 4780 0,'0'-17'295'0,"3"-2"39"0,11-6 5 16,16-6 6-16,17 2 7 15,16 3 6-15,15 2 6 16,0 4 8-1,-6 3 6-15,-11 2-144 16,-16 7-286-16,-15 4-304 16,-13 3-216-16,-11-26-1095 15,-12 30 133-15,-9 2 113 16,-14 7 102-16</inkml:trace>
  <inkml:trace contextRef="#ctx0" brushRef="#br1" timeOffset="63734.15">20758 11721 4653 0,'0'11'228'16,"4"-2"112"-16,14 1 5 15,16-5 7 1,18-3 7-16,18-12 6 16,9-5 7-16,3-1 7 15,-5-4 8-15,-9 0-103 16,-11 0-157-16,-13 0-127 15,-12 1 0-15,-8 2 0 16,-9 1 0 0,-4 0 0-16,-7 5 0 0,-1 0 0 15,-1 7 0 1,-4 0 0-16,2 4-336 0,2 0-532 16,-5-4-750-16,-1 4 124 15,-1-2 110 1</inkml:trace>
  <inkml:trace contextRef="#ctx0" brushRef="#br1" timeOffset="67297.87">21617 11539 971 0,'3'0'180'16,"2"0"41"0,-1 0 38-16,0-2 46 15,0-2 41-15,-1-2 31 16,-1 0 37-16,1-3 36 16,-2 1 40-1,-1-2-110-15,2 2 9 0,1-2 34 16,-1 2 35-16,1 0-43 15,0 0-36-15,2 2-20 16,-1-1-33-16,-3 3-26 16,1-1-29-16,-1 4-35 15,1 1-74-15,-1 7-82 16,2 5-80 0,0 8 0-1,1 6 0-15,1 1 0 0,-1-1 0 16,1-2 0-16,0-5 0 15,-2-5 0-15,0-5 0 16,-2-4 0-16,2-3 0 16,3-2 0-16,5-4 0 15,2-11 0-15,7-4 0 16,2-13 0-16,4-8 0 16,0-1 0-16,-1 4 0 15,-5 8 0 1,-4 8 0-16,-4 11 0 0,-1 7 0 15,-2 7 0 1,-2 11 0-16,1 8 0 16,0 7 0-16,-1 5 0 15,2 3 0-15,-1-7 0 16,-1-3 0-16,1-4 0 16,-2-8 0-16,-2-3 0 15,3-6-269-15,2-4-89 16,4-3-85-16,6-4-72 15,5-4-11 1,5-6 7-16,0 1 11 16,0-6 17-16,-5 3 30 15,2-3 63-15,-4 2 266 16,-2-2 121-16,-4-1 121 16,-3-2 112-1,-4 3 111-15,-4-1 91 0,-3 4 72 16,-1 3 11-16,-2 5-9 15,-5 3-44-15,-4 3-47 16,-6 2-45-16,-4 9-51 16,0 3-45-16,-2 7-100 15,5 7-93 1,2 4-71-16,8 2-2 16,4-3 0-16,2-6 0 15,1-3 0-15,5-5 0 16,4-4 0-16,1-7 0 15,9-2 0 1,4-4 0-16,-1-6 0 0,2-7 0 16,1-6 0-16,-5-12 0 15,-1-11 0-15,-3-7 0 16,-5-5 0-16,-1-4 0 16,-2 4 0-16,-4 7 0 15,-3 11 0 1,1 11 0-16,-1 10 0 0,-1 12 0 15,0 8 0 1,0 12 0-16,0 12 0 16,0 10 0-16,0 11 0 15,2 7 0-15,-1-1 0 16,7-8 0-16,3-3 0 16,2-9 0-16,6-6 0 15,1-9 0-15,5-7 0 16,-1-7 0-1,2-5 0-15,0-8 0 0,-4-7 0 16,-2-6 0 0,-4-4 0-16,-3-2 0 15,-6 2 0-15,-2 7 0 16,-1 9 0-16,-3 4 0 16,-1 5 0-16,0 6 0 15,1 5 0-15,2 3 0 16,2 2 0-16,-1 3 0 15,1-3 0-15,2-2-317 16,1-1-197-16,0-33-1203 16,-3 20 139-1,0-4 121-15</inkml:trace>
  <inkml:trace contextRef="#ctx0" brushRef="#br1" timeOffset="67568.61">22680 11322 4870 0,'0'-1'82'0,"6"-3"16"16,0-4 21-16,2-4 14 16,1-3 26-16,4-3 36 15,-6-3 31-15,-4-3 34 16,-1 0 61-16,-5 4-50 15,-8 3-16-15,-4 4-15 16,-4 8-19-16,-6 2-101 16,4 5-236-1,6 5-147-15,7 5-212 16,8-19-1072-16,8 20 115 16,8 1 101-16,3-3 88 15</inkml:trace>
  <inkml:trace contextRef="#ctx0" brushRef="#br1" timeOffset="68102.12">22757 11268 3821 0,'7'4'198'0,"7"2"102"16,1 5 97-1,6 1 34-15,-2 8 9 0,0 2 9 16,-3 3 12 0,-6 1 12-16,-4-1 10 15,-3-1-171-15,-2-4-55 16,-1-4-118-16,0-6-109 15,0-5-30-15,2-5 0 16,1-4 0-16,0-7 0 16,6-4 0-16,2-6 0 15,6-7 0-15,3 0-321 16,3 5-139-16,-1 5-155 16,-2 4-88-1,-1 8 27-15,-6 4 80 16,-3 2 85-16,-4 4 73 15,0 0 88 1,-2 0 58-16,-1-1 301 0,4 0 153 16,0-3 156-16,5 0 107 15,5-2 16-15,1-1-48 16,0-4-64 0,2-2-62-16,-5-4-81 0,-5-4-59 15,-3 1-46-15,-4 3-15 16,-3 1 17-16,-3 5 69 15,-4 5 56 1,-5 4 3-16,-2 5 5 16,-8 8 3-16,1 7 0 0,6 5 4 15,4 5-9 1,5-1-26-16,6-3-36 16,3-3-79-1,10-4-81-15,6-5-314 0,9-5-208 16,9-8-1179-16,3-2 138 15,-3-7 120-15,-2-5 104 16</inkml:trace>
  <inkml:trace contextRef="#ctx0" brushRef="#br1" timeOffset="68395.85">23475 11253 5166 0,'0'-4'306'0,"0"-2"4"15,0 2 6-15,0 2 5 16,-2-2 5 0,-2 10 5-16,-5 4 5 0,-4 6 8 15,1 6 5-15,1 11-263 16,2 4-86-16,5-2 0 16,2 3 0-16,5-3 0 15,3-5 0-15,4-3 0 16,2-6 0-16,8-6 0 15,0-6-286 1,3-5-130-16,3-4-264 16,-6-20-891-16,-1 2 118 15,-4-10 103-15,-4-12 92 16</inkml:trace>
  <inkml:trace contextRef="#ctx0" brushRef="#br1" timeOffset="68677.58">23667 11032 4141 0,'2'-6'133'16,"0"-2"74"-16,-1 4 150 16,1 0 35-16,-1 7 10 15,0 10 8-15,-1 10 9 16,0 6 8-16,2 11 10 16,-2 6-109-1,1 4-34-15,2-2-87 16,3 3-170-16,3-6-37 15,4-4 0-15,3-4 0 16,5-6 0-16,5-7 0 16,6-3-50-1,3-6-263-15,2-3-110 0,1-8-229 16,-10-25-904-16,-8 11 116 16,-12-8 102-1,-6-11 89-15</inkml:trace>
  <inkml:trace contextRef="#ctx0" brushRef="#br1" timeOffset="68906.37">23724 11346 5000 0,'0'0'303'0,"2"-1"12"16,8 1 3-16,7 0 7 16,9-3 4-1,7-3 7-15,8 0 5 16,-2-4-242-16,-5-3-110 0,-3-1-348 15,-7-42-1261-15,-6 31 125 16,-7-2 109 0,-4-3 97-16</inkml:trace>
  <inkml:trace contextRef="#ctx0" brushRef="#br1" timeOffset="69198.11">23986 10971 4491 0,'10'-13'216'16,"7"-6"139"0,5-2 6-16,8 0 7 0,1 11 7 15,-1 10 8-15,-3 16 8 16,-2 12 7-16,-4 18 9 16,-8 13-122-16,-6 15-124 15,-5 10-161-15,-3 4 0 16,-5 2 0-16,-4-4 0 15,-2-5 0-15,-8-11 0 16,-6-7 0-16,-6-12 0 16,-4-7 0-1,0-11-216-15,-3-8-308 16,0-11-1217-16,-2-10 143 16,-7-2 123-1,-10-2 109-15</inkml:trace>
  <inkml:trace contextRef="#ctx0" brushRef="#br1" timeOffset="69526.82">21665 12233 5851 0,'-1'3'247'0,"11"-2"2"0,23 1 5 16,35-5 1 0,46-7 5-1,37-5 3-15,27-9 4 0,12-6 3 16,-2-5 5 0,-11 3-275-16,-17 1 0 0,-21 4 0 15,-23 6 0 1,-26 4 0-16,-29 3 0 15,-28 5 0-15,-21 3 0 0,-26 3-85 16,-22 6-252 0,-20 8-175-16,-25 0-1176 15,-23 9 134-15,-11 3 117 16,-11 7 104-16</inkml:trace>
  <inkml:trace contextRef="#ctx0" brushRef="#br1" timeOffset="69774.57">21860 12367 5918 0,'3'5'240'16,"13"2"4"-16,24-1 1 15,29-2 4-15,37 1 3 16,32-9 3-16,20-7 4 16,8-4 3-16,6-5 5 15,-9-6-267-15,-8-7 0 16,-15-2 0-16,-19-3 0 15,-19-3-398 1,-18-12-1434-16,-10 7 156 16,-15 3 136-16,-7 5 117 15</inkml:trace>
  <inkml:trace contextRef="#ctx0" brushRef="#br1" timeOffset="70012.35">24120 12014 8191 0,'0'1'0'0,"1"1"0"16,-1-1-182-16,2 0-415 16,-9-1-1133-16,-1-4 141 15,-3-4 123-15,-5-4 106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02:44.8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15979 5307 4637 0,'-1'0'76'0,"1"-1"31"16,0 1 68-16,-1 0 31 15,6-1 12 1,17-2 30-16,20 2 43 16,26-5 19-16,27 0 7 15,25-1-38-15,7-1-30 16,0 0-26-16,-13 1-77 15,-17 0-57-15,-24 1-89 16,-25-2-147-16,-19 6-99 16,-17 0-107-16,-12 0-119 15,-12 2-273-15,-18 0-519 16,-12 0 79-16,-13 0 71 16,-10 2 62-16</inkml:trace>
  <inkml:trace contextRef="#ctx0" brushRef="#br0" timeOffset="225.92">15993 5489 3881 0,'-8'10'72'0,"7"0"53"16,1-1 30-16,13 0 22 16,26-4 8-16,21-8 4 15,20-2 3-15,22-4 0 16,10 0 2-16,2-1-89 15,-4 1-60-15,-7-1-155 16,-4 3-218 0,-10-74-803-16,-5 66 64 15,-5-2 57-15,-5-2 53 16</inkml:trace>
  <inkml:trace contextRef="#ctx0" brushRef="#br0" timeOffset="1713.57">13643 7775 3557 0,'0'0'53'0,"0"-1"1"15,0 1 0-15,0-1 0 16,0 2 0-16,0-1-4 15,0 0-35-15,0 1-74 16,81 1-773-16,-70 1 35 16,8-2 33-1,6-2 31-15</inkml:trace>
  <inkml:trace contextRef="#ctx0" brushRef="#br0" timeOffset="5448.11">14764 2581 3573 0,'0'0'25'0,"0"0"5"15,0-2 15-15,0 2 7 16,1 0 4-16,-1 0 0 16,0 0 1-16,0 2 7 15,3 1 12-15,-2 1-2 16,1 0 7-16,-2 0 10 15,2 0-1-15,0 0 1 16,1 2 9-16,-2 1 5 16,2 5 1-1,1 1-3-15,1 7-12 16,-1-1-14-16,8 5-9 16,1-2-2-16,13-3 3 15,10-5-2-15,19-6-8 16,16-5-4-16,14-9-2 15,6-6 3-15,6-7-4 16,-6-5-2-16,-8-7-1 16,-7-2-18-16,-10 0-14 15,-8 1-8-15,-9 2-2 16,-10 4-1 0,-6 7-2-16,-9 2-4 15,-6 6-25-15,-7 2-41 16,-5 6-89-16,3 3-259 15,-7 5-723-15,-2 2 63 16,-8 2 59-16,-12 3 53 16</inkml:trace>
  <inkml:trace contextRef="#ctx0" brushRef="#br0" timeOffset="10800.32">19636 3255 3113 0,'0'-2'96'0,"0"-1"19"16,0 1 6-16,0 0 9 15,1 2 25-15,-1 2 8 16,2 3 18-16,1 7 10 16,1 4 6-16,3 4-55 15,5 2-38-15,2 1-15 16,5-4 2 0,3-1-2-16,8-4-16 15,6-5 1-15,9-6-14 16,8-3 1-16,8-6 5 15,4-5 4-15,3-6 4 16,-3-5 11-16,0-3 1 16,-4-2 3-16,-5 1 1 15,-4 3-9-15,-10 4 5 16,-11 3-12-16,-8 6-53 16,-9 3-78-16,-7 5-96 15,-6 2-220 1,-1-69-859-16,-11 80 74 15,-14 8 68-15,-8 0 61 16</inkml:trace>
  <inkml:trace contextRef="#ctx0" brushRef="#br0" timeOffset="17597.8">13825 7628 2929 0,'0'0'38'0,"0"0"18"16,0 0 11-16,0 0 6 16,0 0 3-16,0 0 4 15,0 0 8-15,0 0 18 16,0 0 17-16,0 0 2 16,0 0 8-16,0 0 1 15,0 0 0-15,0 0 5 16,0 0 2-1,0 0 0-15,0 0-16 16,0 0-116-16,4 0-273 16,12 0-716-16,22-1 49 15,28-6 44-15,37-6 41 16</inkml:trace>
  <inkml:trace contextRef="#ctx0" brushRef="#br0" timeOffset="20295.41">13944 7620 3745 0,'-2'0'41'0,"-2"-2"16"15,-2 2 17-15,2 0 14 16,0 0 3-16,3 0 3 15,0 0 1-15,1 0 11 16,4 0 18 0,10 0-24-16,12 0-6 15,15 0-17-15,10 0-18 0,3 0-13 16,-8 0-2 0,-13 0-7-16,-18 0-6 15,-19 0-6-15,-23 4-21 16,-17 2-5-16,-21 4-3 15,-14 5 2-15,-7 0 13 16,10-1 13-16,9-3 7 16,15-3 9-16,21-3 9 15,12-2 2-15,15-1 5 16,20 0-3 0,20-2-5-16,15-2-11 15,12 0-13-15,5-2-15 16,-5 0-8-16,-17 0-11 15,-17 0-12-15,-19 4 3 16,-26 0 3 0,-26 6 8-16,-19-2 25 0,-14 4 48 15,-3 3 90-15,9-4 61 16,15 0 29-16,22-5 35 16,18-2 8-16,14 0-65 15,30 0-49-15,19-3-54 16,23-4-68-1,9 1-60-15,9-6-112 16,-10 1-66-16,-22 5-32 16,-22 1-28-16,-20 3 15 15,-34 2 91-15,-30 2 78 16,-22 3 117-16,-20 3 114 16,-6 0 43-16,6 1 16 15,17-2 8-15,25-3 10 16,22 0 9-16,18-4-9 15,30 0-24-15,27-4-130 16,23-3-156 0,16-1-118-16,10-3-34 15,-10-2-3-15,-21 5 3 16,-23 0-10-16,-25 6 46 16,-32 0 49-16,-29 2 53 15,-24 3 161-15,-12 2 72 16,-10 1 45-16,14 0 10 15,16-1 7-15,22-3 2 16,22 0 14-16,21-2-43 16,22-2-48-16,23-2-71 15,10-2-128-15,4 0-26 16,-2-2-12 0,-20 2-30-16,-23 4 19 15,-20 1 70-15,-28 4 36 16,-25 2 0-1,-15 5 0-15,-9-2 12 0,2 5 44 16,22-6 26-16,20 1 13 16,21-7 30-16,18-1-17 15,27-1-70-15,20-4-38 16,17-3 0-16,6-4 0 16,-5 0 0-16,-16-1-10 15,-27 6 10-15,-24 3 0 16,-30 2 0-1,-25 6 0-15,-17 2 0 16,-7 2 0-16,-1 0 0 16,20-1 0-16,20-2 0 15,24-1 10-15,20-2-10 16,32-6 0-16,20-1-12 16,19-2-155-16,15-4-92 15,-6 0-19-15,-21 3-11 16,-29 2 7-1,-27 5 27-15,-36 4 85 0,-28 2 146 16,-27 4 24 0,-12 0 10-16,-6 2 145 15,14-1 88-15,26-4 28 16,26-2 17-16,27-4-12 16,35 2-304-16,28-4-305 15,19-34-1378-15,12 26 139 16,-2 0 120-16,-14-2 104 15</inkml:trace>
  <inkml:trace contextRef="#ctx0" brushRef="#br0" timeOffset="22656.59">16915 7489 4262 0,'-4'-1'86'0,"0"1"38"16,-1 0 48-1,1-2 66-15,2 4 46 16,2-4 36-16,0 2 36 16,0 0 28-16,9 0 14 15,11-1-48-15,15-2-31 16,13 0-41-16,10-2-49 15,-2-1-75-15,-10 1-50 16,-12 3-35-16,-16-2-34 16,-11 4-31-16,-17-3-6 15,-20 3 5-15,-19 0-8 16,-19 0 5-16,-12 0 1 16,0 0-1-1,10 3 1-15,18-3 1 16,22 3-1-16,15-3 8 15,11 1-3-15,11-1-4 16,14 0 5-16,13 0-7 16,8 0 0-16,10 0 0 15,-1 0 0-15,-7-1 0 16,-11 1 0-16,-11-3 0 16,-7 3 0-16,-11 0 0 15,-5 0 0-15,-17-3 0 16,-13 1 0-1,-17 0 0-15,-13 1 0 16,-5 0 0-16,6 1 0 16,13 0 0-16,17 0 0 15,17 0 0-15,8 0 0 16,10 0 0-16,15 0 0 16,14 1 0-16,16-1 0 15,10 0 0-15,7 0 0 16,-4 0 0-16,-3 0 0 15,-12 0 0-15,-13-1 0 16,-9 0 0 0,-14 1 0-16,-5-1 0 0,-19-3 0 15,-15 4 0 1,-16 0 0-16,-18-1 0 16,-14 1 0-16,0 0 0 15,4 1 0-15,13 3 0 16,18 0 0-16,12 3 0 15,13-3 0-15,10 2 0 16,8 0 0-16,16-3 0 16,14-1 0-16,16-1 0 15,13 1 0-15,9-5 0 16,-5-1 0 0,-9 0 0-16,-14-2 0 15,-14 2 0-15,-10-2 0 16,-14 2 0-16,-13 3 0 15,-21 0 0-15,-22 1 0 16,-14-1 0-16,-14 2 0 16,-1 0 0-16,10 2 0 15,16 2 0-15,16-1 0 16,14-2 0-16,13 2 0 16,6-3 0-16,5 1 0 15,2-2 0-15,-2 0 0 16,0 0 0-1,0 0 0-15,3 0 0 16,-2 0 0-16,1 0 0 16,-1 0 0-16,1 0 0 15,-2 0 0-15,0 0 0 16,5 0 0-16,7 0-287 16,11 0-282-16,6-3-1141 15,10-3 139-15,3-6 119 16,1-5 106-16</inkml:trace>
  <inkml:trace contextRef="#ctx0" brushRef="#br0" timeOffset="29752.34">11413 3829 3828 0,'0'-4'93'0,"0"-4"33"16,0 4 22-16,0-3 18 15,0 3 15-15,0 0 11 16,0 4 10-16,0-2 5 16,0 2 5-16,0 0-64 15,0 0-39-15,0 0 1 16,0 6-8 0,1 5-8-16,0 6-6 0,3 10-8 15,1 5-11-15,2 4 8 16,2 0 0-1,4-2 13-15,3-9 38 16,7-6 26-16,11-10 27 16,17-7-5-16,16-12-9 15,16-12 2-15,11-9 4 16,1-10-9-16,-3-9-3 16,-11-5-10-16,-10-1-37 15,-7-4-65-15,-8 3-44 16,-8 5-5-1,-6 7 0-15,-11 7 0 16,-9 11 0-16,-8 6 0 0,-9 7-28 16,-4 6-251-1,2 4-145-15,-3 1-289 16,-13 7-841-16,-10 6 115 16,-11 4 102-16,-13 8 90 15</inkml:trace>
  <inkml:trace contextRef="#ctx0" brushRef="#br0" timeOffset="30260.38">11714 3738 4075 0,'0'-2'108'0,"0"0"10"16,0 0 2-1,0 0 12-15,2 2 33 16,2 10 21-16,1 6 48 16,4 12 33-16,7 7 30 15,-1 8-61-15,5 0 13 16,2-2 25-16,1-7 24 16,2-7-10-16,6-9-31 15,12-9-19-15,9-9-50 16,18-14-32-16,10-10-29 15,6-11-30-15,-4-6-40 16,-5-5-33-16,-18 3-24 16,-15 7 0-1,-17 8 0-15,-16 9-193 16,-3 9-310-16,-6 2-1249 16,-4 5 144-16,2 3 125 15,2-2 110-15</inkml:trace>
  <inkml:trace contextRef="#ctx0" brushRef="#br0" timeOffset="61814.91">16697 16965 2722 0,'0'-2'69'16,"2"2"12"-16,-2-1 14 15,0 0 5-15,3-2 2 16,0 3 0-16,2-1 8 16,1 1 9-16,0-3 19 15,0 3-47-15,-2 0 18 16,-3-2 9 0,1 1 3-16,-1 1 13 15,-1 0 18-15,0-2 18 16,0 2 10-16,3-1 1 15,-3 0-14-15,0-1-19 16,0 2-19-16,0 0-9 16,1 0 12-16,-1 0 20 15,5 0 12-15,-1 0 3 16,2 0-2-16,3 0 18 16,2 0 17-16,1 0 7 15,6 0 16 1,10 0-2-16,5 0-29 15,12 0-30-15,10 0-34 16,7 0-15-16,9-1-17 16,9 0-25-16,7-4-20 15,-1 3-11-15,-1-4-14 16,-6 2-10-16,-7-1-6 16,-8 1-3-16,-3 0-3 15,-2 0-4-15,-2 1 3 16,0-1-3-1,-5 1 0-15,-3-1 0 16,-9 2 0-16,-8-1 0 16,-9 1 0-16,-7 0 0 15,-9 2 0-15,-4-2 0 16,-1 2 0-16,-2 0-34 16,0 0-81-16,-8 0-132 15,-7 0-59-15,-13 2-87 16,-9 0-154-16,-13 0-956 15,-12 3 108-15,-10-1 96 16,-8 2 85 0</inkml:trace>
  <inkml:trace contextRef="#ctx0" brushRef="#br0" timeOffset="62382.41">16810 17043 4100 0,'-16'1'107'15,"1"2"34"-15,0-1 35 16,5 1 106-16,20 1 92 16,20-3 28-16,22 0 9 15,20 1 9-15,19-2 8 16,14 0-80-16,1 0-30 16,1-2-33-1,-9 1-39-15,-10 0-118 16,-13-2-103-16,-10-2-25 15,-14 1 0-15,-11-2 0 16,-5 1 0-16,-6-1 0 16,-2 2 0-16,-4 2 0 15,2-1 0-15,-3 0 0 16,1 3 0-16,1 0 0 16,-1-2 0-16,-4 2 0 15,0 0 0 1,-5 0 0-16,1 0 0 15,-4 0 0-15,4 0 0 16,-4 0 0-16,1 0 0 16,2 0 0-1,-2 0 0-15,4 0 0 0,0 0 0 16,-1 2 0-16,-1-2 0 16,-3 0 0-16,-4 0 0 15,-2 1 0-15,-3-1 0 16,0 0 0-16,-2 0 0 15,1 0 0 1,-1 0 0-16,0 0 0 16,0 0 0-16,-3 0 0 15,1 0-270-15,58 0-573 16,-72-1-799-16,-4-3 128 16,0-1 113-16,1-7 97 15</inkml:trace>
  <inkml:trace contextRef="#ctx0" brushRef="#br0" timeOffset="64481.8">20832 17000 773 0,'-7'0'61'16,"-1"-2"66"-16,-2 1 53 16,0 0 38-16,3 2 35 15,1-1 45-15,0 0 59 16,2-1 50-16,-3-1 42 15,2 1 43-15,0 0 20 16,0-2 23-16,4 2 9 16,-1 0-28-16,11-2-29 15,17 0-42-15,19-2-58 16,19-2-47-16,15-1-36 16,4-4-40-16,-4 1-92 15,-11 1-102 1,-12 1-70-16,-10-1 0 15,-14 3 0-15,-12 2-45 16,-9 1-242-16,-8 1-149 16,-4 3-197-16,-12-33-933 15,-9 30 117-15,-10 0 103 16,-11 5 91-16</inkml:trace>
  <inkml:trace contextRef="#ctx0" brushRef="#br0" timeOffset="64733.08">20810 17045 4223 0,'-3'4'155'0,"-1"0"221"16,4 0 7-16,14-1 7 15,18 0 9-15,14-8 8 16,11 1 9-16,8-2 8 16,1-1 10-16,-6-3-112 15,-9 1-60-15,-3 0-262 16,-14 2 0-16,-6-1 0 15,-12 3 0-15,-6 2 0 16,-7 2 0-16,-2 0-344 16,-1 0-1503-16,-1-2 159 15,1-8 137 1,4-8 119-16</inkml:trace>
  <inkml:trace contextRef="#ctx0" brushRef="#br0" timeOffset="65516.4">22712 15451 5119 0,'0'-3'48'16,"3"2"102"-16,0 3 112 16,1 7 36-16,3 12 4 15,1 5 4-15,1 14 6 16,0 4 4-16,1 1 5 15,6-6-37-15,5 1-9 16,7-8-112-16,16-7-128 16,15-7-35-16,16-8 0 15,17-6 0-15,13-6 0 16,10-10 0 0,3-7 0-16,1-9 0 0,-4 0 0 15,-9-4 0 1,-11 2 0-16,-11 0 0 15,-13 4 0-15,-15 3 0 16,-13 5 0-16,-12 4 0 16,-13 3 0-16,-9 3 0 15,-6 5-180-15,-7 3-194 16,25 2-500-16,-56 5-684 16,-19-1 115-16,-17-2 102 15,-13 6 91-15</inkml:trace>
  <inkml:trace contextRef="#ctx0" brushRef="#br0" timeOffset="65959.5">23358 15553 4938 0,'4'-13'152'0,"-1"-2"105"16,-1-1 26-16,4 3 38 16,-1 9 5-16,-1 14 6 15,0 15 5-15,-1 15 7 16,0 13 6-16,-3 11-83 16,0 3-87-1,6-5-116-15,7-7-24 16,14-8-40-16,21-9 0 15,27-12 0-15,28-11 0 16,25-10 0-16,15-6 0 16,10-11 0-16,-1-3 0 15,-9-3 0-15,-12-3 0 16,-15 0 0-16,-17 1 0 16,-18 0 0-16,-19 2 0 15,-16 2 0-15,-17 2 0 16,-10 2 0-16,-10 3-308 15,-6 4-389 1,-9-2-973-16,-11-2 133 16,-11-6 114-16,-4-7 101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29:29.16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15981 3470 2599 0,'0'0'35'15,"0"-1"15"-15,0 1 11 0,0 0 13 16,0 0 24 0,0 0 26-16,0-2 24 15,0 1 24-15,0 0 26 16,0-1 3-16,0-2-3 16,1-2-14-16,11 2-8 15,15-2-12 1,19-3-17-16,20 3-27 15,19-1-20-15,6 0-24 16,4 4-23-16,-1 2-24 16,-5 1-13-16,-5 3 4 0,-3 1-5 15,-4 2 1 1,1 1-5-16,-3 3 1 16,4-1-5-16,3 1 2 15,-1 2 0 1,3 1 2-16,-2 1-1 0,-5 2-1 15,-2-3 2 1,-7 1-3-16,-5-6 2 0,-2-1-1 16,1-4-1-16,2-2 0 15,7-1 0-15,6-1-1 16,6 1 2-16,1-2 3 16,-2 1 0-1,-7 1 1-15,-7-1-3 16,-7 2-2-16,-5 3 1 15,0 5-1-15,2 1 1 16,4 4 0-16,9 2-2 16,7 0 0-1,7 1-1-15,0-3 0 16,5-5 1 0,-4 1 0-16,-1-3 2 0,-3-5-2 0,-2-1-1 15,1-1-2 1,-1 0-1-16,3 0-4 15,4-1 4-15,-1 1-5 16,0 0 4-16,1 0 0 16,-4 0-2-16,-2 1 1 15,-3 1-2-15,-4-2 0 16,-1 1 2-16,-3-1 2 16,2 0-1-16,1 0 6 15,3 0 4-15,2 0 5 16,0 0 3-1,2 0 4-15,-3 0 6 16,-3 0-1 0,-9 0-1-16,-8 0 1 0,-12 1-42 15,-9 1-163-15,-7-33-1037 16,-1 27 72-16,-4-3 66 16</inkml:trace>
  <inkml:trace contextRef="#ctx0" brushRef="#br0" timeOffset="968.37">24370 3691 3205 0,'-22'-2'117'16,"-5"2"25"-1,-1-2 22-15,1-1 45 0,16 1 42 16,6-1 10-16,21-1 4 15,21 1 23-15,30 0 17 16,34 2-76-16,36-1-35 16,23 2-30-16,19 0-23 15,9 0-52 1,15 3-39-16,7 0-5 16,12 0 5-16,11 1-18 15,9 0-15-15,5-2-2 0,10 2-5 16,-1 2-3-1,2-3 11-15,3 5 4 16,-1-1-13-16,-5-2 1 16,-4 2-3-16,-10 2-8 15,-10-4 2-15,-8 0 1 16,-8 3-2-16,-10 0 2 16,-4 1-8-16,-5-3 4 15,-2 7 8-15,-8-1-1 16,-4 1-2-1,-12 1-2-15,-5-1 8 16,-18 0 2-16,-14 0-8 16,-18-1 5-16,-21-2 3 15,-21-2-3-15,-23-4 1 16,-20-3 16-16,-14 0 37 16,-10-1 27-16,-4 0-8 15,-2 0 0-15,-2-1-2 16,-1 1-30-16,-1 0-125 15,-6-1-98-15,4-2-418 16,-16-2-773 0,1-3 90-16,-4-6 81 0</inkml:trace>
  <inkml:trace contextRef="#ctx0" brushRef="#br0" timeOffset="6500.87">16314 4392 2860 0,'0'0'123'16,"0"0"38"-16,0-1 28 16,2-2 35-16,-2 1 32 15,0-2 23-15,0 0 19 16,0 3 9-16,0-2 8 16,0 2-86-16,0 1-35 15,4 0 18-15,11 0 18 16,18 0 13-1,26 0 7-15,35 1 2 16,28 0-8-16,22-1-6 16,10 2 0-16,5-2-2 15,-3 0-3-15,-6-3-65 16,-8 0-50-16,-9-2-51 31,-12-2-40-31,-17-4-27 0,-16-1 0 0,-20 3 0 16,-20 0 0-1,-20 4-39-15,-17-1-48 16,-16 5-127-16,-16 0-81 16,-15 2-89-16,-15 3-141 15,19-1-1004-15,-50 5 113 16,-11 2 98-16,-5-3 87 16</inkml:trace>
  <inkml:trace contextRef="#ctx0" brushRef="#br0" timeOffset="6790.59">16442 4509 3536 0,'-26'6'91'0,"0"2"31"16,7 0 37 0,9 3 24-16,46-1 10 15,37-5 12-15,32 2 15 16,25-2 11-16,21-4 19 15,7-1-35-15,-4-1-17 16,-4-3-4-16,-10-2-32 16,-14-4-14-16,-18-2-8 15,-18 0-6-15,-24 1-12 16,-23 1-90 0,-15 4-121-16,-12 4-175 0,-2 1-1144 15,-2 3 96-15,5-1 85 16,5 1 76-1</inkml:trace>
  <inkml:trace contextRef="#ctx0" brushRef="#br0" timeOffset="12780.32">4740 10803 3096 0,'48'-2'-663'15,"-26"1"24"-15,7-3 21 16</inkml:trace>
  <inkml:trace contextRef="#ctx0" brushRef="#br0" timeOffset="13071.05">6352 10633 3519 0,'3'0'-166'15,"3"-6"-556"-15,2 6 28 0,6-1 25 16,6-1 24 0</inkml:trace>
  <inkml:trace contextRef="#ctx0" brushRef="#br0" timeOffset="13450.21">7533 10622 5395 0,'0'1'38'0,"0"-1"93"16,0 1 42 0,0-1 24-16,0 2 22 15,0-2 23-15,2 0 22 16,-2 0 11-16,1 0 9 16,-1 0-1-16,2 0-76 15,-1 0-312-15,-1 1-188 16,27-1-574-16,-27 0-609 15,-1-3 106-15,-2-3 92 16,-2-5 83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03:58.6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25927 2406 3592 0,'0'-1'3'0,"0"1"19"15,0 0 27-15,2 5 20 16,-2 2 15-16,0 5 7 15,0 2 10 1,0 4 9-16,4 0 19 16,5 0 20-16,7-4 25 15,16-2-10-15,20-5-18 16,19-4-11-16,17-1-3 16,10-8 36-16,5-4 47 15,1-7 13-15,-7-4-4 16,-7-4-11-16,-8-2-15 15,-7 0-3-15,-12 4 7 16,-11 3 3-16,-14 3-12 16,-11 6-42-16,-12 3-78 15,-7 2-185 1,-4 4-90-16,-4 2-109 16,-6 4-180-16,-4-4-947 15,-17 11 99-15,-14-3 89 16,-15 0 79-16</inkml:trace>
  <inkml:trace contextRef="#ctx0" brushRef="#br0" timeOffset="355.85">26423 2244 3692 0,'2'15'43'16,"0"4"29"-16,3 10 19 15,4 10 12-15,4 0 19 16,12 2 25 0,13-5 21-16,21-4 18 0,17-7 24 15,21-11 22-15,13-5 14 16,4-7 1-16,-4-7-6 15,-8-6 2 1,-15-3-13-16,-17-5-26 16,-16-1-15-16,-14-2-19 15,-15 8-116-15,-10 4-191 16,-11 5-188-16,-4 4-392 16,-17 7-573-16,-12 3 82 15,-17 2 73-15</inkml:trace>
  <inkml:trace contextRef="#ctx0" brushRef="#br0" timeOffset="21687.29">4202 9865 2850 0,'0'0'78'0,"0"0"22"15,0 0 20-15,0 0 11 16,0 0 19-16,0 0 25 15,0 0 22-15,0 0 10 16,0-4 22-16,0 4-43 16,0-4-15-1,0 0-17-15,3-3-19 16,2 1-10-16,6-1-17 16,7 0-27-16,10-1-18 15,5 2-12-15,5 1-19 16,-1 1-15-16,1 2-9 15,-2 2-5-15,-2 0-3 16,-2 2-1-16,-3 3 2 16,-1 3-2-16,-1 2 1 15,2 4 3 1,-2 1 3-16,4-2 10 16,0-5 12-16,3-3 13 15,-2-2 30-15,-2-3 23 16,-3-1 12-16,-5-2 5 15,-6 0-31-15,-5 0-125 16,5 1-438-16,-7-2-727 16,2 0 71-16,1-2 66 15,5-1 59-15</inkml:trace>
  <inkml:trace contextRef="#ctx0" brushRef="#br0" timeOffset="22981.63">5919 9904 3191 0,'-3'0'135'16,"-1"0"40"-16,-2-1 24 15,0 1 26-15,1 0 30 16,2 0 43-16,0 0 53 16,3-2 53-16,-2 2 54 15,2 0-50-15,0 0-40 16,0-1-39-16,0-2-19 16,5 1-27-1,6-3-29-15,6-2-42 16,11 0-55-16,5 2-53 15,3-1-56-15,1 6-39 16,-3-1-20-16,-4 1 2 16,2 1-1-16,-3 3-3 15,1 1-12-15,0 4-4 16,2 0 0-16,3 0-11 16,2 0 9-16,3-1-6 15,1-5-3 1,-2 1-3-16,-4-3 10 15,-2-1 2-15,-7 0 9 16,-4 0 10-16,-8-1 0 16,-5 1 9-16,-2 0-20 15,-4 0-196-15,0 0-153 16,59 0-1283-16,-49-2 129 16,6-2 114-16,4-1 100 15</inkml:trace>
  <inkml:trace contextRef="#ctx0" brushRef="#br0" timeOffset="23736.92">7294 9940 3510 0,'3'-1'138'15,"1"-5"31"-15,2-1 12 16,5-4 15-16,1-1 17 16,2 0 15-16,7-2 9 15,0 2 8-15,2 4 7 16,0 1-100-16,5 3-52 16,-1 3-28-1,2 1-8-15,1 2-16 16,1 2-17-16,-1 0-8 0,0 2-4 15,1-2-3 1,-4-4 2-16,0 0 1 16,-1 0 6-16,-5 0-4 15,-2-1-44-15,-5-2-97 16,8 3-434-16,-15-4-628 16,-8-2 70-16,-10 1 62 15,-16-1 57-15</inkml:trace>
  <inkml:trace contextRef="#ctx0" brushRef="#br0" timeOffset="24391.71">4281 10959 3778 0,'0'0'90'16,"2"0"4"-16,7 0 0 0,9-1-17 15,12 1-113-15,78-3-858 16,-41-1 40-16,11 0 37 15,7-4 36-15</inkml:trace>
  <inkml:trace contextRef="#ctx0" brushRef="#br0" timeOffset="24856.83">6034 10927 4706 0,'-1'0'108'0,"1"0"32"15,0-1 45-15,1 1 32 16,13 0 41-16,13 0 21 15,19 0 12-15,15 1 65 16,12 1 7 0,2-2-90-16,-5 4-23 0,-11-2-129 15,-8 2-248 1,-5-2-191-16,-3 0-1330 16,0-2 129-16,-2 0 113 15,-2-4 98-15</inkml:trace>
  <inkml:trace contextRef="#ctx0" brushRef="#br0" timeOffset="25292.42">7344 11028 5634 0,'15'0'253'0,"5"0"4"16,9 0 3-16,10 0 3 15,6 0 3-15,6 0 5 16,7 0 3-1,7 0 5-15,-1 0 3 16,-2 0-130-16,-7-2-152 16,-7 2 0-16,-7 0 0 15,-5-4 0-15,-5 2 0 16,-4-2 0-16,-8 1 0 16,-3-1 0-16,-9 2 0 15,-3 0 0-15,-2 1 0 16,-2-2-291-16,-4 3-403 15,-14 0-982-15,-11-4 134 16,-11-3 115 0,-14-1 101-16</inkml:trace>
  <inkml:trace contextRef="#ctx0" brushRef="#br0" timeOffset="40347.51">13766 6567 2449 0,'0'-2'120'0,"0"0"28"16,0-2 34-16,0-1 35 15,0-1 28 1,0-1 33-16,0 2 29 15,0 0 33-15,0-1 70 16,0-1-38-16,0 2 28 16,-2-2 22-16,-2 1-27 15,4 1-32-15,-4 0-24 16,2 3-29-16,-2-3-26 16,4 3-29-16,-2 0-72 15,2 2-71-15,0 0-57 16,0-1-50-16,0-2-5 15,-2 2 0 1,-4 0 0-16,-3-2 0 16,-7 0 0-16,-4 1 0 15,-3-2 0-15,-4 0 0 16,2 1 0-16,-2 2 0 16,1-1 0-16,-1 4 0 15,-4 0 0-15,3 7 0 16,1 1 0-16,0 9 0 15,11 5 0-15,5 4 0 16,9 5 0-16,13 6 0 16,16 0 0-1,16 1 0-15,11 3 0 16,11-1 0-16,-5-1 0 16,-6 0 0-16,-16-1 0 15,-17-2 0-15,-13-1 0 16,-20-3 0-16,-22-4 0 15,-11-5 0-15,-11-8 0 16,-12-8 0-16,3-3 0 16,6-8 0-16,13-7-178 15,12 0-287-15,16-46-1302 16,13 38 147 0,10 0 127-16,15 1 111 15</inkml:trace>
  <inkml:trace contextRef="#ctx0" brushRef="#br0" timeOffset="43635.37">14361 6789 5978 0,'-2'-1'235'0,"0"1"1"15,0-2 3 1,2 2 4-16,4 0 3 15,13-4 1-15,18 0 6 16,17 0 2-16,13-3 4 16,11 1-259-16,-1 2 0 15,-11 3 0-15,-16-1 0 16,-12 2-193-16,-14 2-145 16,-15 3-162-16,-2-1-390 15,-20 5-541 1,-12 3 99-16,-8-2 87 15,-5 3 79-15</inkml:trace>
  <inkml:trace contextRef="#ctx0" brushRef="#br0" timeOffset="43855.42">14426 6938 3573 0,'-13'11'189'0,"-3"0"63"16,3 3 151-16,0 0 44 15,11-1 12-15,11-4 10 16,18-3 11-16,11 0 14 15,18-3 12-15,15-1-144 16,-1-2-69 0,3-2-73-16,-8 1-176 0,-10 1-296 15,-14-2-124 1,-8 2-181-16,-14-50-1066 16,-10 41 125-16,-7-4 110 15,-2-2 97-15</inkml:trace>
  <inkml:trace contextRef="#ctx0" brushRef="#br0" timeOffset="44175.53">14622 6672 5212 0,'7'-5'40'15,"13"1"40"-15,14 2 56 16,20 2 78-16,13 8 59 16,10 14 18-16,-1 12 6 15,-11 11 5-15,-16 9 4 16,-15 5-29-16,-22 3-7 16,-15-2-41-16,-17-4-64 15,-11-7-85-15,-10-5-61 16,-5-11-19-16,2-3-174 15,11-9-251-15,10-8-1354 16,16-7 149 0,12-6 129-16,20-10 111 15</inkml:trace>
  <inkml:trace contextRef="#ctx0" brushRef="#br0" timeOffset="44803.33">15919 6850 7147 0,'0'0'114'16,"0"10"-1"-16,-5 9 2 16,-10 13 0-16,-7 11 1 15,-9 10 0-15,-7 7 2 16,3-3-1-16,5-7 3 16,7-7-120-16,8-11 0 15,9-12 0-15,3-7 0 16,3-9 0-16,9-12 0 15,7-12 0-15,9-13 0 16,11-15 0 0,10-16 0-16,-3-7 0 15,5-8 0-15,-6 1 0 16,-3 4 0-16,-8 10 0 16,-4 12 0-16,-7 13 0 15,-7 12 0-15,-3 11 0 16,-3 9 0-16,3 7 0 15,2 12 0-15,1 12 0 16,1 14 0-16,1 9 0 16,-4 9 0-16,1 6 0 15,-4 0 0 1,1-5 0-16,1-3 0 16,-3-7 0-16,1-7 0 15,-2-8 0-15,-1-9 0 16,-2-5 0-16,-2-3-35 15,-1-6-343-15,9-5-544 16,-19-4-661-16,-9 0 120 16,-5-4 104-16,-9-5 93 15</inkml:trace>
  <inkml:trace contextRef="#ctx0" brushRef="#br0" timeOffset="44983.16">15776 7100 5168 0,'7'-11'303'16,"12"-3"5"-16,13-2 4 16,12-3 7-16,9 4 3 15,7 3-83-15,-1 2-208 16,-4 6-235-16,-11 0-1364 16,-11-3 118-16,-9 2 103 15,-7 1 90-15</inkml:trace>
  <inkml:trace contextRef="#ctx0" brushRef="#br0" timeOffset="45459.72">16774 6957 5319 0,'7'-11'288'0,"2"-4"3"16,-2-4 5-16,1-4 5 16,-8 8 4-16,-3 0 7 15,-8 2 3-15,-6 5 5 16,-8 5 6-16,-10 1-208 16,-5 6-118-16,0 9 0 15,4 2 0-15,4 8 0 16,7 4 0-1,12 2 0-15,9-3 0 16,7 0 0-16,10-6 0 16,11-5 0-16,8-8 0 15,7-2 0-15,6-8 0 16,-2-5 0-16,-5-6 0 16,-5 1 0-16,-5-1 0 15,-8 5 0-15,-4 2 0 16,-4 6 0-16,-3 6 0 15,0 7 0 1,1 8 0-16,-6 5 0 16,-1 10 0-16,-1 4-334 15,-2 1-1517-15,0-3 161 16,-5-3 137-16,-6-8 119 16</inkml:trace>
  <inkml:trace contextRef="#ctx0" brushRef="#br0" timeOffset="48932.33">15857 7551 3528 0,'-3'0'108'16,"-2"0"36"-16,0-1 29 16,1 1 19-16,1 0 12 15,3 0 8-15,0 0 9 16,0 0 10-16,0 0 13 15,0 0-14-15,3 0 33 16,6 0 8-16,9 0-20 16,9 0-3-1,10 0 5-15,7 0 7 0,2-1-5 16,0 0-3 0,-6 0-10-16,-6-2-58 15,-6 0-87-15,-11 0-48 16,-7 0-9-16,-6 3-25 15,-2 0-158-15,-4 0-174 16,2 0-191-16,0-4-1166 16,-5 2 133-16,-7 1 115 15</inkml:trace>
  <inkml:trace contextRef="#ctx0" brushRef="#br0" timeOffset="49259.02">15825 7690 4938 0,'-3'0'144'16,"2"0"166"-16,-1 0 5 16,1 0 7-16,14 3 3 15,13-6 7-15,13 1 5 16,13 0 7-1,8-2 6-15,-2-3-69 16,-12 2-91-16,-11 2-187 16,-12 0-3-16,-11 0 0 15,-8 1 0-15,-3 0 0 16,-2 2 0-16,-3 0-35 16,-1 0-285-16,3 0-369 15,-6-4-971-15,1-2 131 16,4-3 113-16,3-4 101 15</inkml:trace>
  <inkml:trace contextRef="#ctx0" brushRef="#br0" timeOffset="57251.85">17764 7016 5829 0,'0'0'238'0,"0"-2"4"16,3 2 3-16,9 0 3 15,14 0 2-15,12-1 4 16,18-1 4-16,12-2 2 15,10 2 5 1,0 0-163-16,0 1-102 16,-9 0 0-16,-10 1 0 15,-13 0 0-15,-17 0-123 16,-13 1-182-16,-10 2-126 16,-5 2-410-16,-15-1-648 15,-14 4 108-15,-8-2 93 16,-10 1 84-16</inkml:trace>
  <inkml:trace contextRef="#ctx0" brushRef="#br0" timeOffset="57503.85">17738 7300 5552 0,'3'4'270'16,"9"-2"4"-16,15 1 3 15,17-2 5-15,12 2 3 16,16-5 5-16,9 2 3 16,-1-1 6-16,-6 1 4 15,-9 0-237-15,-12 0-66 16,-15 0-235-16,-13 0-138 16,-6 0-291-16,-12-2-936 15,-4-6 123 1,-1-5 105-16,-4-9 96 15</inkml:trace>
  <inkml:trace contextRef="#ctx0" brushRef="#br0" timeOffset="58219.27">18158 6863 2223 0,'-5'-3'111'0,"-1"0"38"15,2 0 42-15,-1 1 28 16,4 0 22-16,1 0 27 15,0 0 33-15,0 1 33 16,-1 0 44-16,1 0 26 16,-2 0 45-1,2-3-8-15,-1 3-39 16,1-1-22-16,0 0-17 16,-2 1-21-16,2 1-29 15,0-1-32-15,0 1-39 16,-1 0-115-16,2 0-95 15,-1 0-32-15,0 0 0 16,0 1 0-16,0 0 0 16,0 1 0-16,0 0 0 15,0-1 0-15,0-1 0 16,0 2 0-16,0 0 0 16,3 0 0-16,1 4 0 15,10 1 0 1,10 4 0-16,9 3 0 15,9 4 0-15,7 7 0 16,0 3 0-16,-4 6 0 16,0 6 0-16,-8 2 0 15,-3 3 0-15,-8 0 0 16,-6 0 0-16,-10-2 0 16,-6-4 0-16,-8-1 0 15,-16-2 0-15,-11-4 0 16,-9-2 0-16,-12-4 0 15,-1-4 0-15,6-4 0 16,10-6 0-16,9-3 0 16,13-4-92-1,10-3-396-15,7-8-1295 16,15 0 149-16,16-5 129 16,11-4 112-16</inkml:trace>
  <inkml:trace contextRef="#ctx0" brushRef="#br0" timeOffset="59120.63">19809 6981 4174 0,'2'0'120'16,"1"-2"24"-16,2 2 18 15,1-3 27-15,1 2 21 16,1-5 17-16,-1 1 28 16,-2-3 20-16,-2 1 2 15,-1-3-95-15,-8 0-29 16,-10-1-33-16,-8 2-17 16,-11 0-28-16,-10 4-17 15,-5 2-22-15,1 3-27 16,2 3-19-16,7 2-1 15,7 6 5 1,8 5-7-16,11 7 13 16,8 5 2-16,10 1 6 15,14 4-9-15,12 5 16 16,9-2-13-16,7 4-24 16,2-1-23-16,-6 0-19 15,-9-2-2-15,-16-1-13 16,-9-5-2-16,-17-2 23 15,-17-4 49-15,-13-9 30 16,-10-5 43-16,-9-6 43 16,2-5 28-1,5-4 14-15,11-3-122 16,12-2-141-16,17-3-356 16,5-4-956-16,16-1 99 15,6-1 87-15,8 2 78 16</inkml:trace>
  <inkml:trace contextRef="#ctx0" brushRef="#br0" timeOffset="59642.77">20293 7177 4707 0,'0'-10'164'15,"-1"-1"65"-15,-4-3 68 16,-6 0 46 0,-5 7 8-16,-9 4 5 15,-4 0 8-15,-2 9 5 16,-1 5 9-16,2 6-112 15,4 5-72-15,5 9-70 16,5-1-75-16,11 2-49 16,3-1 0-16,9-3 0 15,11-4 0-15,5-6 0 16,6-2 0-16,12-6-222 16,2-4-181-16,7-3-434 15,-8-1-713 1,-4-5 115-16,-4-3 101 15,4-1 90-15</inkml:trace>
  <inkml:trace contextRef="#ctx0" brushRef="#br0" timeOffset="60164.37">20861 7287 3985 0,'8'-9'161'0,"-1"-4"37"15,1-3 88-15,-1-5 61 16,-4 4 67-16,-3-1 9 16,0 3 12-16,-1 2 8 15,-2 2 10-15,-5 2-132 16,-5 2-45-16,-7 5-38 15,-6 0-101-15,-3 3-66 16,-3 1-68-16,2 6-3 16,0 6 0-16,2 2 0 15,8 6 0-15,4 0 0 16,9 0 0 0,4-3 0-16,6-1 0 15,10-3 0-15,9-5 0 16,4-7-5-16,5 0-19 15,4-4-1-15,-5-4 3 16,-2-5 22-16,-5 4 0 16,-9-2 0-16,1 3 0 15,-5 0 0-15,0 9 0 16,1 2 3-16,3 6 22 16,-3 6 0-16,4 5-2 15,-2 6-331-15,8 3-507 16,-9 2-824-16,-2-4 128 15,-3 1 112 1,-8-4 97-16</inkml:trace>
  <inkml:trace contextRef="#ctx0" brushRef="#br0" timeOffset="61854.82">19419 7697 3228 0,'0'0'140'16,"-2"0"60"-16,2 0 43 16,-2 0 86-16,1 0 97 15,1 0 58-15,-2 0 13 16,-1 0 12-16,2 0 15 15,-1-2-88-15,1 2-60 16,1 0-66-16,0 0-46 16,0 0-97-1,0 0-109-15,4 0-58 16,15-2 0-16,16-1 0 16,17-3 0-16,14 0 0 15,11-3 0-15,-4 4 0 16,-9-2 0-16,-15 4 0 15,-12-1 0-15,-12 3 0 16,-11-2 0-16,-8 3 0 16,-3-1 0-1,-3 1 0-15,0-3-123 16,0 3-241-16,0 3-306 16,-7-2-960-16,-7 2 125 15,-7-1 112-15</inkml:trace>
  <inkml:trace contextRef="#ctx0" brushRef="#br0" timeOffset="62106.99">19532 7775 4549 0,'-10'2'347'0,"0"-1"11"16,-2-1 7-16,5 0 7 16,14 2 7-16,16-4 7 15,19 2 10-15,15 0 6 16,14 0 9-1,6 0-193-15,-4 0-210 16,-13 0-8-16,-12 0 0 16,-17 0 0-16,-13 0 0 15,-10 0 0-15,-6 0 0 16,-4 0 0-16,-6 2-378 16,-8-2-1461-16,-10 0 158 15,-9-2 137-15</inkml:trace>
  <inkml:trace contextRef="#ctx0" brushRef="#br0" timeOffset="62831.27">13302 7503 8191 0,'6'-2'0'0,"13"-3"0"16,16-2 0-16,22-1 0 15,12-1 0-15,12-2 0 16,-3 7-65-16,-8-1-243 16,-14 2-188-16,21 3-1211 15,-50 0 139 1,-14 0 119-16,-17 0 104 16</inkml:trace>
  <inkml:trace contextRef="#ctx0" brushRef="#br0" timeOffset="63058.86">13243 7663 5343 0,'0'1'282'16,"0"0"6"-16,7 1 2 16,18-1 6-16,17 0 3 15,19-5 7-15,18-2 2 16,4 0 6-1,-5-2 3-15,-8-1-518 16,21 1-772-16,-47-2-613 16,-13-3 120-16,-6-5 105 15,-7-6 93-15</inkml:trace>
  <inkml:trace contextRef="#ctx0" brushRef="#br0" timeOffset="64831.29">13825 6225 2922 0,'0'-2'90'16,"0"0"30"-16,0-4 26 16,0 0 27-16,0-4 23 15,0-3 26-15,0 0 27 16,0-3 19-16,-2-3 20 15,-2-1-32-15,4-3 8 16,-5-5-16-16,2-1-20 16,3 2-20-16,0 2-16 15,-2 0-22-15,4 5-23 16,5 4-14-16,-2 0-11 16,4 2-32-1,1 5-37-15,5 1-8 16,-5 1 7-16,2 3 3 15,-1-2 8-15,0 2-2 16,3 2 4-16,6 0-4 16,4 2 3-16,10 0 1 15,9 0 6-15,6 0 2 16,12 0-11-16,7 0-12 16,8 0-11-16,8 0 6 15,0 0-14-15,2 0 1 16,1 0-5-1,-1 0-10-15,1 0-2 16,-2 0-8-16,5 0-6 16,0 0 2-16,8 0-6 15,2-1-24-15,5 1 7 16,3 0-4-16,0-1 3 16,2 0 4-16,-3-2-4 15,-1 2-6-15,2-2 7 16,3 0-6-16,3-3 9 15,6 3 17-15,4-1-3 16,6-1 0 0,1 2-1-16,1 2-3 15,1 1 4-15,1-5 4 16,0 3-2-16,2 1 4 16,0 0-3-16,-2 1 0 15,-1-2 0-15,-2 2 5 16,-5 0-1-16,-8-1 4 15,-12 1-3-15,-14 0 2 16,-20 0-3-16,-21 0-6 16,-18 0 3-16,-10 0 0 15,-7 0 3 1,-3 0 2-16,0 0 5 16,6 0-8-16,4 0 5 15,4 0-2-15,5 0 0 16,4 0 5-16,2 0-4 15,-5 0-2-15,-1 0 10 16,-8 0 0-16,-5 0 1 16,-6 0 20-16,3 0 15 15,-2 0 0-15,9 0 2 16,3 0 0-16,5 0 1 16,0 0 3-1,0 0-11-15,-8 0-5 16,-4 0-5-16,-8 1-18 15,-2 2-18-15,-6 1 0 16,-2 0 0-16,2 5 0 16,0-2 0-16,1 5 0 15,2-1 0-15,6 3 0 16,1-2 0-16,4 2 0 16,-1-1 0-16,1 0 0 15,-2-2 0-15,-2 3 0 16,-5-1 0-16,0 4 0 15,-4 2 0-15,-2 5 0 16,-2 5 0 0,0 3 0-16,0 4 0 15,0-1 0-15,0 0 0 16,0-2 0-16,0-4 0 16,0-5 0-16,0-2 0 15,0-5 0-15,0-1 0 16,0 0 0-16,0 2 0 15,-3-1 0-15,0 2 0 16,-3-3 0-16,-3 1-307 16,-2-3-279-16,-5-7-1114 15,-9-3 137-15,-4-4 118 16,-2-8 105 0</inkml:trace>
  <inkml:trace contextRef="#ctx0" brushRef="#br0" timeOffset="65183.07">18879 6369 7049 0,'0'-2'124'15,"2"0"1"-15,5 1-1 16,12 0 2-16,7 1 1 16,7 0 0-16,7 1 2 15,1 3-231-15,-2 0-134 16,-3 3-276-1,3-2-274-15,-6-6-651 16,-1 1 99-16,-2-3 89 16,-1-4 79-16,-3-2 5825 15,6 1-5068-15,0-10 114 16,-2-2 62-16,-1 2 122 16,-5 0 115-16,-9 6 197 15,-4 3 121-15,-6 7 146 16,-4 4 297-16,-4 4-204 15,-4 8-107 1,-13 5-110-16,-11 4-65 16,-12 7-411-16,-5 1-403 15,-3 0-977-15</inkml:trace>
  <inkml:trace contextRef="#ctx0" brushRef="#br0" timeOffset="66182.13">25552 6968 8191 0,'-4'8'0'0,"-7"11"0"16,-6 8 0-16,-10 10 0 16,-9 7 0-16,0 5 0 15,2-1 0 1,2-7 0-16,11-6 0 15,7-8 0-15,7-8 0 16,5-10 0-16,5-5 0 16,9-10 0-16,11-9 0 15,10-13 0-15,11-16 0 16,5-12 0-16,3-13 0 16,-6-4 0-16,2 5 0 15,-7 10 0-15,-1 12 0 16,-8 11 0-16,-1 15 0 15,-4 10 0-15,7 10 0 16,-3 12 0-16,5 12 0 16,-4 12 0-1,-3 10 0-15,-2 8 0 16,-8 2 0-16,-3-1 0 16,-3-3 0-16,-2-5 0 15,-5-9 0-15,0-8 0 16,-3-8 0-16,-1-6 0 15,-2-7-42-15,0-7-383 16,0-3-1390-16,-5-5 156 16,-1-6 131-16,-11-4 117 15</inkml:trace>
  <inkml:trace contextRef="#ctx0" brushRef="#br0" timeOffset="66383">25542 7167 5511 0,'0'-8'274'15,"0"1"3"-15,7-3 5 16,15 0 3-16,17 2 5 16,15 1-213-16,18 3-116 15,10 0-176-15,2-10-1339 16,-1 9 116-16,-5 1 101 15</inkml:trace>
  <inkml:trace contextRef="#ctx0" brushRef="#br0" timeOffset="66735.68">26683 7073 6217 0,'0'-2'210'16,"10"1"2"-16,5-1 2 15,19-2 2-15,15-3 3 16,12 4 3-16,8-1 2 15,1 3 2-15,-8-1 5 16,-9 2-231-16,-13 0 0 16,-11 0 0-1,-11 0-228-15,-9 0-160 16,3 0-417-16,-12 0-755 16,-8 0 116-16,-11 0 102 15,-10 0 91-15</inkml:trace>
  <inkml:trace contextRef="#ctx0" brushRef="#br0" timeOffset="66987.53">26465 7282 6383 0,'0'1'193'15,"6"0"2"-15,15-1 1 16,20 2 3-16,20-1 2 15,17-1 1-15,14 0 3 16,0-1 2-16,-8 1 3 16,-10 0-210-16,-14 0 0 15,-12 0-61-15,-12-2-235 16,-12 1-176-16,-9-6-1245 16,-8-1 139-1,-5-3 121-15,2-4 106 16</inkml:trace>
  <inkml:trace contextRef="#ctx0" brushRef="#br0" timeOffset="67447.18">26923 6872 3712 0,'-6'-4'170'16,"4"1"60"-16,-2-1 63 15,1 2 51 1,6 0 41-16,3 2 56 15,14 0 15-15,14 6 12 16,17 4 10-16,15 3-101 16,4 8-86-16,-5 4-64 15,-11 4-75-15,-12 2-50 16,-15 5-42-16,-14 6-55 16,-13 3-5-16,-15 5 0 15,-17 2 0-15,-8-1 0 16,-7-1 0-16,-3-7 0 15,5-5 0-15,5-6 0 16,13-6-437 0,11-11-1385-16,10-9 155 15,8-7 134-15,16-11 116 16</inkml:trace>
  <inkml:trace contextRef="#ctx0" brushRef="#br0" timeOffset="69875">28092 7019 5946 0,'-14'13'237'15,"-12"9"3"-15,-8 10 3 16,-9 11 3-16,3 1 3 16,2 1 4-16,8-7 2 15,5-5 4-15,10-8 4 16,6-7-263 0,6-7 0-16,1-5 0 15,5-5 0-15,8-8 0 16,4-7 0-16,11-9 0 15,9-10 0-15,5-16 0 16,7-6 0-16,-1-8 0 16,-1 0 0-16,0 6 0 15,-10 8 0-15,-4 11 0 16,-8 12 0-16,-7 10 0 16,-3 9 0-16,0 11 0 15,1 10 0-15,1 14 0 16,4 11 0-1,1 8 0-15,-4 6 0 16,-2 0 0-16,1-1 0 16,-1-5 0-16,0-2 0 15,-6-12 0-15,0-3 0 16,-5-7 0-16,-2-6-289 16,-3-6-379-16,-16-6-1015 15,-10-2 135-15,-4-8 116 16,-12-5 102-16</inkml:trace>
  <inkml:trace contextRef="#ctx0" brushRef="#br0" timeOffset="70031.41">27962 7267 5448 0,'0'-11'284'16,"0"-3"3"-16,8-4 5 0,10-2 3 15,17 5-3 1,18 3-313-16,19 2-395 15,7 0-1065-15,1 4 106 16,-3-3 93-16</inkml:trace>
  <inkml:trace contextRef="#ctx0" brushRef="#br0" timeOffset="70455.27">29340 7059 7616 0,'0'0'63'15,"0"2"0"-15,-5 7 1 16,-7 7-1-16,-10 8 1 16,-14 7 0-16,-11 6 0 15,-7-2 1-15,-5-1 0 16,-2-3-65-16,6-5 0 15,7-7 0-15,12-6 0 16,12-8 0-16,9-7 0 16,11-9 0-1,4-9 0-15,6-8 0 16,8-3 0-16,2-1 0 16,4 4 0-16,3 10 0 15,5 11 0-15,0 10 0 16,6 12 0-16,4 11 0 15,5 7 0-15,0 6 0 16,-3 3 0-16,0-3 0 16,-4-1-473-16,-6-6-1340 15,-5-9 154-15,-13-12 133 16,-6-6 116-16</inkml:trace>
  <inkml:trace contextRef="#ctx0" brushRef="#br0" timeOffset="71123.45">26679 6421 4274 0,'27'0'125'15,"16"0"15"-15,18 0 12 16,21-2 28-16,2 2 9 16,-1 0 7-16,-10 0 1 15,-16 0-32-15,-19 0-35 16,-13 0-172-16,-14 0-139 16,-7 0-274-16,-6 0-675 15,-5 0 64-15,-6-1 57 16,-7-4 53-16</inkml:trace>
  <inkml:trace contextRef="#ctx0" brushRef="#br0" timeOffset="71451.13">27024 6264 5267 0,'0'-8'296'0,"0"0"5"16,-2 0 5-16,2 1 4 15,-2 5 6-15,2 11 4 16,-2 10 5-16,4 10 7 16,-4 8 5-16,0 8-256 15,1 3-81-15,0-3 0 16,-4-6 0-16,1-5 0 15,-1-5 0-15,-2-5 0 16,3-4-83-16,1-2-335 16,-5-8-1387-1,1 0 153-15,-5-8 132 16,-3-1 114-16</inkml:trace>
  <inkml:trace contextRef="#ctx0" brushRef="#br0" timeOffset="72955.11">25187 5979 5120 0,'-13'-12'299'16,"2"-3"5"-1,2-4 5-15,7-3 4 16,36 3 6-16,45 1 5 16,59 7 5-16,62 5 6 15,72 2 6-15,52 14-143 16,30 6-198-16,17 7 0 16,-3 6 0-16,-17 4 0 15,-30-4 0-15,-28-3 0 16,-44-7 0-16,-36-8 0 15,-43-7 0-15,-38-4 0 16,-35-6 0-16,-31-2 0 16,-24-3 0-16,-16 2 0 15,-10-1 0 1,-3 5 0-16,0 2 0 16,8 3 0-16,11 8 0 15,6 10 0-15,9 12 0 16,4 12 0-16,2 16 0 15,-4 17 0-15,-5 9 0 16,-7 12 0-16,-5 9 0 16,-10 3 0-16,-11 6 0 15,-4 1 0-15,-7 3 0 16,-7-2 0-16,-1-1 0 16,-4-7 0-16,1-8 0 15,2-8 0 1,4-9 0-16,4-10 0 15,1-7 0-15,1-5 0 16,-2-9 0-16,-3-6 0 16,-5-6 0-16,2-4 0 15,-5-5 0-15,-2 0 0 16,-4-2 0-16,-2 0 0 16,-8 0 0-16,-10-3 0 15,-18-4 0-15,-21-3 0 16,-27-4 0-1,-32-7 0-15,-32-4 0 0,-29-3 0 16,-31-5 0-16,-31-5 0 16,-13 4 0-1,-12-2 0-15,0-2 0 16,12 6 0-16,20 0 0 16,16 2 0-16,18 1 0 15,19 1 0-15,15 2 0 16,12-3 0-16,11 3 0 15,15 0 0-15,11 0 0 16,16 2 0-16,18-3 0 16,22 1 0-16,25-2 0 15,16-2 0-15,13-4 0 16,10-6 0-16,4-5 0 16,8-9 0-16,-1-8 0 15,8-12 0 1,10-11 0-16,9-15 0 15,9-13 0-15,9-14 0 16,4-9 0-16,-4-10 0 16,-10-8 0-16,-11-4 0 15,-12 0 0-15,-4 1 0 16,-4 4 0-16,0 8 0 16,-4 6 0-16,1 4 0 15,0 9 0-15,1 12 0 16,0 15 0-16,2 13 0 15,2 17 0-15,-2 8 0 16,0 9 0 0,2 7 0-16,1 3 0 15,0 2 0-15,3 4 0 16,3 2 0-16,10-2 0 16,21 2 0-16,24 1 0 15,30 0 0-15,23 1 0 16,20 3 0-16,7 0 0 15,-11 1 0-15,-16 2 0 16,-23 0-257-16,-31 2-166 16,-16 2-404-1,-33-3-711-15,-7 0 113 0,-21-4 100 16,-9 1 89-16</inkml:trace>
  <inkml:trace contextRef="#ctx0" brushRef="#br0" timeOffset="74813.37">13532 7485 6883 0,'1'0'140'16,"-1"0"1"-16,0 0 1 15,3 0 0-15,-6 0 3 16,3 0-1-16,0 0 3 16,0 0-1-16,0 0 3 15,0 0-137-15,0 0-12 16,0 0 0-16,-1 0 0 15,-1 0 0-15,0 0-308 16,-4 0-1550-16,1 0 162 16,-1-2 138-16,3-4 120 15</inkml:trace>
  <inkml:trace contextRef="#ctx0" brushRef="#br0" timeOffset="80647.94">2863 10594 4193 0,'0'-7'140'16,"0"1"62"-16,2-4 79 16,1 1 61-16,-2 1 47 15,2 0 12-15,-2 4 9 16,1 2 9-16,-2 1 9 15,3 1-103 1,1 2-48-16,2 5-70 16,1 7-89-16,2 9-66 15,1 6-45-15,-2 4-7 16,4 3 0-16,4-5 0 16,7-5 0-16,13-9 0 15,20-9 0-15,24-16 0 16,28-17 0-16,25-16 0 15,16-11 0-15,8-9 0 16,-4-2 0 0,-14 5 0-16,-21 8 0 15,-21 5 0-15,-24 10 0 16,-22 7 0-16,-13 8 0 16,-18 5 0-16,-9 7 0 15,-8 4 0-15,-3 3-186 16,0-1-243-16,0 4-1346 15,-3 3 148-15,-9 3 128 16</inkml:trace>
  <inkml:trace contextRef="#ctx0" brushRef="#br0" timeOffset="81508.14">3203 10457 3564 0,'0'-6'145'15,"0"2"31"-15,0-1 9 16,0 0 27-16,2 4 75 16,3 8 109-1,2 8 58-15,7 8 14 0,3 10 13 16,0 11-98 0,1 3-56-16,1 1-28 15,3-4-6-15,4-4-24 16,6-9-85-16,11-12-124 15,12-11-52-15,13-12-8 16,18-14 0-16,11-10 0 16,8-10 0-16,-2-7 0 15,-6-1 0-15,-14 2 0 16,-18 8 0-16,-17 9 0 16,-13 6-357-1,60 8-589-15,-82 3-646 16,-4 4 121-16,-6-2 105 15</inkml:trace>
  <inkml:trace contextRef="#ctx0" brushRef="#br0" timeOffset="82791.94">13553 8516 6423 0,'0'-1'188'16,"0"-1"0"-16,-6 12 4 16,-9 9 0-16,-11 13 3 15,-12 16 1-15,-5 10 3 16,1 1 0-16,5-7 5 16,10-4-189-16,12-9-15 15,4-12 0-15,3-10 0 16,8-6 0-1,0-6 0-15,8-11 0 16,7-9 0-16,8-13 0 16,10-12 0-16,8-15 0 15,6-10 0-15,-4-7 0 16,-2 0 0-16,-3 5 0 16,-5 9 0-16,-4 15 0 15,-11 14 0-15,3 14 0 16,-1 11 0-16,2 13 0 15,9 13 0 1,4 10 0-16,1 11 0 16,2 4 0-16,-5 1 0 15,0-3 0-15,-5-3 0 16,-8-9 0-16,-7-4 0 16,-4-7 0-16,-9-4 0 15,-6-3 0-15,-12-4 0 16,-9-2-290-16,-7-2-228 15,-7-8-1205-15,5 2 141 16,1-2 121-16,8 0 107 16</inkml:trace>
  <inkml:trace contextRef="#ctx0" brushRef="#br0" timeOffset="82997.75">13387 8744 4164 0,'-4'-7'266'0,"1"-4"99"16,1-2 24-16,11-3 10 16,18 1 6-16,16 5-36 15,15-1-147-15,18 2-83 16,5 4-97-16,3 0-302 16,14 0-1230-16,-24 4 107 15,0-2 94 1,-4 1 83-16</inkml:trace>
  <inkml:trace contextRef="#ctx0" brushRef="#br0" timeOffset="83587.2">14629 8799 5629 0,'-2'0'268'15,"0"-2"5"-15,0 2 3 16,1-1 4-16,1 2 5 15,0-1 3-15,0-1 5 16,0 1 4-16,3 0 5 16,9 0-302-16,11 0 0 15,9 0 0-15,8 0 0 16,7 0 0 0,-6 0 0-16,-8 0 0 15,-7 0 0-15,-7 0 0 16,-5 0 0-16,5 0 0 15,3 0 0-15,11 0 0 16,12 0 0-16,12 0 0 16,13 0 0-16,8 0 0 15,-2 0 0-15,-9 0 0 16,-15 0 0 0,-16 0 0-16,-15 0 0 15,-13 0 0-15,-5 0 0 0,-2 0 0 16,-2 0 0-1,1 0 0-15,0 0 0 16,1 0 0-16,-5 0 0 16,1 0-8-16,-7 3-328 15,-6 1-235-15,-10-24-1123 16,-3 27 135-16,-6-3 118 16</inkml:trace>
  <inkml:trace contextRef="#ctx0" brushRef="#br0" timeOffset="85774.7">14690 8452 3151 0,'-3'-1'151'16,"2"-4"63"-1,-2 1 56-15,-1-1 124 16,2 0 89-16,-1 2 14 16,2-1 11-16,-1 1 14 15,2 2 14-15,0 1-90 16,0 0-71-16,0-2-71 16,6 4-61-16,7-1-146 15,18 6-97-15,21 2 0 16,22 2 0-16,22 7 0 15,10-6 0 1,3 1 0-16,-2-4 0 16,-12 0 0-16,-15-4 0 15,-15-1 0-15,-15 0 0 16,-17-3 0-16,-13-1 0 16,-8 0 0-16,-9 1 0 15,-2 1-59-15,-1 0-315 16,19 4-584-16,-26-3-611 15,-3 0 118-15,0-2 103 16</inkml:trace>
  <inkml:trace contextRef="#ctx0" brushRef="#br0" timeOffset="86446.62">15332 8375 3506 0,'-1'-2'176'16,"-2"-2"51"-16,2 0 109 15,-2-2 114-15,0 2 10 16,3 0 11-16,-1 2 12 16,1-2 12-16,0 4 14 15,0-1-127-15,0 1-70 16,-2-2-58-16,2 2-124 16,-2 0-130-16,0 0 0 15,-3 0 0-15,3 0 0 16,-4 0 0-16,4 0 0 15,-1 0 0-15,3 0 0 16,0 0 0-16,0 0 0 16,0 0 0-1,0 0 0-15,0 0 0 16,0 0 0 0,0 0 0-16,0 0 0 0,0 0 0 15,3 0 0-15,10 11 0 16,16 7 0-1,20 7 0-15,16 10 0 0,11 5 0 16,-2 2 0-16,-13-1 0 16,-17-2 0-16,-20-3 0 15,-17 2 0 1,-18-1 0-16,-20 1 0 16,-16 1 0-16,-11-2 0 15,-4-5 0-15,1 0 0 16,12-5 0-16,8-1 0 15,14-3 0-15,4 0 0 16,10-1-149-16,7-2-276 16,6-6-1360-16,9-3 150 15,14-5 128-15,8-8 114 16</inkml:trace>
  <inkml:trace contextRef="#ctx0" brushRef="#br0" timeOffset="87164.48">16931 8657 4698 0,'3'-12'244'15,"-2"-5"94"-15,1-5 6 16,-1-3 7-16,-2 2 6 15,-6 4 7-15,-11 2 7 16,-5 5 7-16,-11 3 7 16,-7 5-131-16,-5 3-147 15,1 4-107-15,3 10 0 16,4 6 0-16,11 8 0 16,10 8 0-16,13 8 0 15,15 1 0-15,20 0 0 16,10 0 0-1,9-2 0-15,7-2 0 16,-8-3 0-16,-13-2 0 16,-17-4 0-16,-12-3 0 15,-21-3 0-15,-16-5 0 16,-14-5 0-16,-8-8 0 16,-7-3 0-16,3-5 0 15,11-5 0-15,10-3-297 16,17-4-304-16,13-1-1097 15,16-4 136-15,13 0 118 16,15 3 105 0</inkml:trace>
  <inkml:trace contextRef="#ctx0" brushRef="#br0" timeOffset="87810.73">17519 8786 4261 0,'0'-1'149'0,"1"-1"65"16,-1 0 68-16,0-1 37 15,2-1 16-15,-2 1 12 16,-3-5 17-16,-3 3 23 15,-8-4 34-15,-9 4-131 16,-9 0-31-16,-7 3-73 16,-3 1-74-16,-1 4-37 15,2 6-12-15,7 3-9 16,5 5-9 0,10 7-17-16,12 0-28 15,8 2 0-15,15 1 0 16,10-6 0-16,7-2 0 15,8-5 0-15,5-4-285 16,-1-5-194-16,-3-5-1256 16,-9 2 142-16,-10-9 124 15,-7 1 106-15</inkml:trace>
  <inkml:trace contextRef="#ctx0" brushRef="#br0" timeOffset="88879.4">16567 9268 5645 0,'0'-3'267'16,"0"2"3"-16,0-2 5 16,2-3 4-16,8 2 3 15,10 0 5-15,9 2 3 16,9-4 5-16,5 3-224 16,-7 2-433-16,-6-1-209 15,-11-44-1058-15,-9 41 126 16,-7-3 111-1</inkml:trace>
  <inkml:trace contextRef="#ctx0" brushRef="#br0" timeOffset="89114.92">16396 9397 4715 0,'0'2'303'16,"6"-1"36"-16,12-1 6 15,15 1 5-15,13-1 8 16,9 0 6 0,0-1 7-16,-4 1 6 0,-14 0-101 15,-12 0-301 1,-11 0-314-16,-5 0-253 16,-11-1-988-1,-6 1 120-15,-11-3 103 0,-7 0 94 16</inkml:trace>
  <inkml:trace contextRef="#ctx0" brushRef="#br0" timeOffset="93298.42">18218 8847 5716 0,'7'0'130'16,"16"-1"29"-16,20-4 9 16,23-1 6-16,16-3-1 15,13 1 4-15,-3 0-47 16,-12 4-150-16,-16 2-151 15,-12 2-502-15,-31 0-680 16,-17 0 90-16,-17 0 79 16,-22 2 71-1</inkml:trace>
  <inkml:trace contextRef="#ctx0" brushRef="#br0" timeOffset="93511.22">18241 9097 5384 0,'0'6'286'16,"2"-3"5"-16,12 3 2 16,16-3 7-16,21 0 3 15,21-5 6-15,14 0 3 16,7-2 7-16,-8 0 5 16,-7 1-416-16,-11-1-275 15,-11 1-214-15,-18-3-1062 16,-15-1 128-1,-15-4 113-15</inkml:trace>
  <inkml:trace contextRef="#ctx0" brushRef="#br0" timeOffset="93830.44">18534 8697 4335 0,'10'-7'94'16,"15"-2"32"-16,17 2 55 15,20 1 78 1,20 12 80-16,10 15 41 16,1 12 7-16,-8 13 7 15,-16 15 9-15,-24 10-72 16,-23 5-24-16,-18 2-32 15,-20-3-62-15,-13-7-85 16,-5-7-89-16,-1-12-39 16,-1-11-141-16,11-8-236 15,16-12-1424-15,3-11 152 16,17-7 131-16</inkml:trace>
  <inkml:trace contextRef="#ctx0" brushRef="#br0" timeOffset="94561.76">20138 8891 6923 0,'0'-5'137'16,"0"0"1"-16,-1 2 0 15,-5 3 2-15,-5 13 1 16,-8 13 0-16,-7 8 2 16,-7 8 1-16,-1 6 2 15,3-3-146-15,3-4 0 16,8-8 0-16,8-7 0 15,4-9 0-15,7-6 0 16,1-8 0-16,9-6 0 16,6-12 0-1,11-10 0-15,7-14 0 16,9-13 0-16,0-12 0 16,-1-5 0-16,-4-3 0 15,-4 8 0-15,-5 8 0 16,-5 15 0-16,-9 11 0 15,-1 14 0 1,-1 10 0-16,2 8 0 0,4 9 0 16,3 11 0-16,-1 11 0 15,1 7 0-15,-3 7 0 16,1 4 0-16,-4 0 0 16,0-1 0-16,-3-4 0 15,-3-5 0 1,-5-6 0-16,2-7 0 15,-6-5-322-15,0-7-421 16,-12-8-911-16,-4-6 129 16,-8-9 114-16,-9-8 100 15</inkml:trace>
  <inkml:trace contextRef="#ctx0" brushRef="#br0" timeOffset="94714.62">20043 9025 5483 0,'0'-6'270'15,"9"-2"10"-15,14-2 6 16,13 0 4 0,16 0-217-16,14 2-165 15,14 4-421-15,-12-1-869 16,-9 1 92-16,-14-3 83 16</inkml:trace>
  <inkml:trace contextRef="#ctx0" brushRef="#br0" timeOffset="95378.55">20873 8990 3572 0,'0'0'197'15,"0"0"141"-15,0 0 102 0,0 0 11 16,0 0 10-16,0 0 12 16,0 0 11-16,2-2 12 15,1 1 14-15,0-4-143 16,1 0-82-16,2-1-168 15,-3-5-117 1,-2-3 0-16,2-1 0 16,-3-4 0-16,-3 0 0 15,-1 3 0-15,-3 0 0 16,-4 5 0-16,-4 4 0 16,-4 5 0-16,-4 0 0 15,-2 4 0-15,-1 6 0 16,0 3 0-16,4 7 0 15,2 5 0-15,6 4 0 16,3 2 0 0,6-2 0-16,4-1 0 15,2-3 0-15,6-5 0 16,8-6 0-16,4-4 0 16,10-7 0-16,2-1 0 15,1-5 0-15,0-4 0 16,-5-2 0-16,-5-3 0 15,-5 0 0-15,-7 4 0 16,-2 2 0-16,-1 6 0 16,3 2 0-16,0 5 0 15,3 5 0-15,1 5 0 16,-6 4-69 0,-4 5-393-16,-7-54-1335 15,-12 52 152-15,-16-7 131 16,-17-1 113-16</inkml:trace>
  <inkml:trace contextRef="#ctx0" brushRef="#br0" timeOffset="96444.58">21614 8881 3778 0,'5'-3'163'16,"-1"-1"59"-16,2-5 135 15,-2-1 68-15,0-3 11 16,-2-1 9-16,-4 1 11 15,-7-1 11-15,-12 3 12 16,-12 4-119-16,-16 3-63 16,-9 4-66-1,-5 8-156-15,3 9-75 16,11 5 0-16,12 10 0 16,15 5 0-16,12 3 0 15,14-3 0-15,14-3 0 16,12-4 0-16,9-3 0 15,8-7-130-15,3-2-261 16,12-5-468 0,-19-8-712-16,-8-2 118 0,-9-2 103 15,-10-2 92-15</inkml:trace>
  <inkml:trace contextRef="#ctx0" brushRef="#br0" timeOffset="99066.75">13625 9106 4599 0,'0'-3'313'16,"0"-1"38"-16,0-1 8 16,0 2 5-16,0 1 7 15,0 2 8-15,0 0 7 16,5 2 8-16,-5 4 7 15,4 7-166-15,-2 6-196 16,-1 10-39-16,-6 8 0 16,-3 7 0-16,0 2 0 15,-1 5 0-15,-3-1 0 16,4-1 0 0,3-3 0-16,1-5 0 15,2-5 0-15,0-4 0 16,2-5 0-16,0-4 0 15,0-5 0-15,0-2 0 16,0-4 0-16,-2-1 0 16,2-2 0-16,-1-1 0 15,1-3 0-15,0 0 0 16,0-1 0-16,1 1 0 16,-1-3 0-1,0 0 0-15,0 0 0 16,0 0 0-16,0-1 0 15,0-1 0-15,2 0 0 16,4 0 0-16,7 0 0 16,10 0 0-16,10 0 0 15,3 0 0-15,10 0 0 16,-2 0 0-16,2 0 0 16,3 0 0-16,0 0 0 15,3-1 0-15,7-1 0 16,0 2 0-16,9 0 0 15,6-2 0 1,3 2 0-16,2 0 0 16,0 0 0-1,1 0 0-15,-3 0 0 0,0 0 0 16,1 0 0-16,2 0 0 16,1 0 0-16,6 0 0 15,3 0 0-15,1 0 0 16,0 0 0-16,0 0 0 15,3 0 0-15,4-2 0 16,6 2 0 0,6 0 0-16,8 0 0 15,5 0 0-15,5 0 0 16,5 0 0-16,9 0 0 16,1 0 0-16,3 0 0 15,2 0 0-15,1 0 0 16,0 2 0-16,1 2 0 15,-4-2 0-15,1 4 0 16,0-4 0-16,1 2 0 16,-2-1 0-16,2 1 0 15,-3-1 0 1,-6 0 0-16,-7 0 0 16,-11-2 0-16,-8 1 0 15,-8 1 0-15,-8-2 0 16,-7 3 0-16,-8-1 0 15,-1-2 0-15,3 0 0 16,-3 2 0-16,0 0 0 16,-2-1 0-16,-5 4 0 15,-9-2 0-15,-13 0 0 16,-12-3 0-16,-10 3 0 16,-4-4 0-1,-4 0 0-15,0 0 0 16,2 0 0-16,4 0 0 15,1 0 0-15,-1 0 0 16,-2 0 0-16,0 0 0 16,-5 0 0-16,-1 0 0 15,0 0 0-15,0 0 0 16,8 0 0-16,4 0 0 16,5 0 0-16,3 0 0 15,-2 0 0-15,-6 0 0 16,-6 0 0-1,-10 0 0-15,-8 0 0 16,-5-1 0-16,-1-3 0 16,-2-2 0-16,0-3 0 15,0-3 0-15,0-1 0 16,0 2 0-16,0-2 0 16,0 3 0-16,0 2 0 15,0 0 0-15,0-1 0 16,-2-1 0-16,1-1 0 15,-5-1 0 1,2-2 0-16,-1-1 0 16,2-1 0-16,2-1 0 15,1-2 0-15,0 1 0 16,0-1 0-16,1-2 0 16,-1-1 0-16,0 1 0 15,0 0 0-15,0 2 0 16,0 5 0-16,0 1 0 15,0 3 0-15,0 2 0 16,0 2 0-16,0 1 0 16,0 0 0-1,0 4 0-15,0-1 0 16,0 1 0-16,0 1 0 16,0 0 0-16,0 0 0 15,0 0 0-15,0-1 0 16,0-1 0-16,0 2 0 15,-4 0 0-15,-10-1 0 16,-8 4 0-16,-14 1 0 16,-10 6 0-16,-6 3 0 15,3 6 0-15,1 4 0 16,13-3 0 0,8-3 0-16,12-3 0 15,9-5 0-15,4-5 0 16,15-4 0-16,11 0 0 15,9-8 0-15,11-1 0 16,9-5 0-16,1-5 0 16,-7-2 0-16,-2 3 0 15,-7 0 0-15,-7 4 0 16,-6 6 0-16,-5 4 0 16,2 6 0-16,-2 8 0 15,2 7 0 1,4 6 0-16,0 3 0 15,-2 4 0-15,-2 1 0 16,-6 0 0-16,-3 0-490 16,-9-4-1318-16,-12-5 153 15,-14-9 133-15,-15-7 114 16</inkml:trace>
  <inkml:trace contextRef="#ctx0" brushRef="#br0" timeOffset="107669.29">13472 8148 3198 0,'0'0'71'16,"0"-1"22"-16,0-1 17 15,-2-1 18-15,2 2 14 16,0-1 18-1,0 0 19-15,0 0 24 16,-2 2 23-16,2-3-37 16,-1 2-12-16,2 1-2 15,-2 0 22-15,1-2 34 16,0 2 32-16,-2-1 18 16,2 1-2-16,0-3-14 15,0 3-22-15,0 0-13 16,0 0-19-16,0 0-22 15,0 0-41-15,0 3-51 16,0 1-50 0,0 2-33-16,0 4-4 15,0 2-10-15,0 1 13 16,2 0 3-16,-1 1 8 16,1-2 11-16,0-2-2 15,3-1 6-15,-3-4 8 16,0 0-3-16,1-4-11 15,3 3 2-15,5-3-9 16,3 1-1-16,3-1-2 16,0 0-6-16,-6-1-1 15,-2 0-7-15,-4-1-9 16,-1 1 0-16,0 0 0 16,1 0 0-1,9 0 0-15,1-3 0 16,8-2 0-16,14-2 0 15,16-6 0-15,14-4 0 16,9-2 0-16,7-4 0 16,-4-1 0-16,-8 2 0 15,-10 0 0-15,-16 3 0 16,-8 0 0-16,-12 8 0 16,-12 1 0-16,-7 3 0 15,-2 3 0-15,-3 1 0 16,1 1 0-1,2 0 0-15,3 1 0 16,-4-2 0-16,3 0 0 16,-2 2 0-16,-2 0 0 15,-1-1 0-15,-1 2 0 16,0 0 0-16,0 0 0 16,0 0 0-16,0 0 0 15,0 0 0-15,0 0 0 16,-4 0-300-1,5 2-552-15,-24 2-779 0,-7-3 126 16,-11 2 111-16,-1-2 98 16</inkml:trace>
  <inkml:trace contextRef="#ctx0" brushRef="#br0" timeOffset="111045.29">20036 8316 3353 0,'0'0'40'16,"0"0"48"-16,0 0 32 15,0 0 18-15,0 0 22 16,0 0 21 0,0 0 15-16,0 0 7 15,0 0 4-15,0 0-7 16,0 1-15-16,0 2-34 15,0 5-3-15,0 2 5 16,1 7 1-16,1 2 1 16,2 2 7-16,1 1 22 15,2-2 15-15,3-1 21 16,-2 0 14-16,3-1 10 16,-1-1-27-16,0-2-27 15,-1-2-20 1,-4-4-24-16,4-2-20 15,-2-3-28-15,3-4-18 16,5 0-20-16,2 0-31 16,6-7-29-16,0-2 0 15,5-4 0-15,1-3 0 16,7-2 0-16,1-3 0 16,7 1 0-16,0-2 0 15,0-1 0-15,2-2 0 16,-6-1 0-16,-2 1 0 15,-6 3 0 1,-6 2 0-16,-9 3 0 16,-3 6 0-16,-5-1 0 15,0 6 0-15,-5 0 0 16,0 2 0-16,1 1 0 16,-4 0 0-16,-1 2 0 15,0 1 0-15,0-2 0 16,2 2-274-16,4 5-369 15,-5 2-1050-15,-4 4 135 16,-9 3 118-16,-15 9 103 16</inkml:trace>
  <inkml:trace contextRef="#ctx0" brushRef="#br0" timeOffset="113574.21">22475 8882 3819 0,'0'-5'92'0,"0"-1"38"16,-1 0 20-16,1 1 4 15,0 0 9 1,0 4 6-16,0-2 15 0,0 2 18 16,0 1 51-16,0-1 7 15,0 1-12-15,-2 0 5 16,1 0 28-1,-2 2 0-15,-4 7-3 16,1 5-3-16,0 7-10 16,3 6-16-16,0 1-53 15,12 0-55-15,13-5-45 16,20-2-44-16,21-10-52 16,30-5 0-16,23-6 0 15,16-6 0-15,6-4 0 16,-5-3 0-16,-10-4 0 15,-17-3 0 1,-15 0 0-16,-14-2 0 0,-9 1 0 16,-10 2 0-1,-7 2 0-15,-8 1 0 16,-7 3 0-16,-4 3 0 16,-6 0 0-16,-3 5 0 15,-7 1 0-15,-3 0 0 16,-4 2 0-16,-4 2 0 15,-2 0 0-15,-3 0 0 16,2 0 0-16,-5 0-276 16,1 4-528-16,-22 2-847 15,-15 0 129-15,-8-1 114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06:11.6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15018 4320 3856 0,'0'0'127'0,"0"-2"34"0,3-1 33 0,-3-1 87 0,0 0 61 16,0-2 38-16,0 0 54 15,-3-1 9 1,3 6 11-16,0-3-93 0,0 3-41 16,0 1-33-16,0 0-34 15,0 0-97 1,0 0-68-16,0 1-34 0,0 3-54 16,0 5 0-1,0 4 0-15,0 3 0 16,0 3 0-16,5 0 0 15,0-5 0-15,4 2 0 16,6 0 0-16,4-6 0 16,6 2 0-16,8-8 0 15,3-1 0-15,1-1 0 16,1-4 0-16,-3-1 0 16,-1-1 0-1,-2-2 0-15,2-2 0 16,-4-2 0-16,3-1 0 15,0 0 0-15,5 0 0 16,1 3 0-16,3 1 0 16,1-1 0-16,-3 5 0 15,-1 2 0-15,-2 1 0 16,-7 4 0-16,-3 8 0 16,-5 0 0-16,-4 9 0 15,-6 4 0-15,-3 4 0 16,-5 3 0-16,2 0 0 15,-5-4 0 1,-1-1 0-16,2-1 0 16,-2-8 0-16,3-4 0 15,-3-5 0-15,1-3 0 16,2-5 0-16,0-1 0 16,3-7 0-16,8-4 0 15,2-4 0-15,9-7 0 16,6-3 0-16,8 0 0 15,7 2 0-15,5 3 0 16,6 2 0-16,0 4 0 16,8 6 0-16,2 3 0 15,6 5 0 1,2 6 0-16,2 7 0 16,-5 7 0-16,0 5 0 15,-3 7 0-15,1 2 0 16,-1-1 0-16,2-2 0 15,3-4 0-15,2-5 0 16,4-5 0-16,2-6 0 16,2-3 0-16,-1-6 0 15,-2-2 0-15,-6-2 0 16,-8-8 0-16,-9-3 0 16,-9-10 0-1,-9-5 0-15,-10-4 0 16,-8-3 0-16,-9 3 0 15,-5 3 0-15,-6 8 0 16,-2 7 0-16,0 4 0 16,-1 6-276-16,-8 3-258 15,-9 2-1188-15,-7 2 140 16,-9-2 121-16,-9-1 107 16</inkml:trace>
  <inkml:trace contextRef="#ctx0" brushRef="#br0" timeOffset="4193.73">23892 3103 3002 0,'0'0'63'0,"0"0"29"15,0 0 22 1,1 0 17-16,2 0 13 0,-1 0 12 16,0 0 23-1,3-2 27-15,-2-2 17 16,0-2-22-16,-2-2-14 15,2-3-29-15,-9 0-17 16,-5-1-20-16,-15 2-8 16,-12 1-14-16,-14 3-21 15,-9 3-22-15,-1 7-15 16,3 8-15-16,11 7-10 16,11 7-3-16,12 8-2 15,15 2 2-15,20 6 2 16,18-1-1-1,18 2-2-15,15 0-13 0,2 2-5 16,-2-1-12 0,-17-2-3-16,-23-3-3 15,-20-3 0-15,-24-7 6 16,-26-6 8-16,-16-6 10 16,-11-9 7-16,-4-6 9 15,8-8-4-15,18-6-91 16,24-1-362-16,13 1-676 15,14-2 63-15,13 4 55 16,12 6 52-16</inkml:trace>
  <inkml:trace contextRef="#ctx0" brushRef="#br0" timeOffset="4701.76">23540 4002 5630 0,'0'0'187'0,"0"0"72"16,0 7 4-16,-6 8 3 15,-10 12 4-15,-10 11 3 16,-6 10 5-16,-6 4 3 16,1 0 4-16,8-8-166 15,10-5-39-15,8-12-80 16,5-9 0-16,5-9 0 16,5-9 0-16,7-12 0 15,8-16 0-15,9-15 0 16,9-13 0-1,6-8 0-15,2-2 0 16,-2 8 0-16,-4 13 0 16,-2 12 0-16,-6 16 0 15,1 11 0-15,-3 13 0 16,0 9 0-16,0 9 0 16,-5 5 0-16,-6 2 0 15,-4 4 0-15,-4-1-43 16,-4-3-319-16,-3 1-318 15,-6-9-969-15,-12-7 128 16,-13-7 114-16,-10-5 99 16</inkml:trace>
  <inkml:trace contextRef="#ctx0" brushRef="#br0" timeOffset="4873.73">23409 4216 5598 0,'0'-12'272'0,"5"-3"3"15,12-4 4-15,15-5 5 16,17 9-247-16,16 5-160 16,27 4-465-16,-22 4-783 15,-13 2 92-15,-18 2 80 16,-13 0 74 0</inkml:trace>
  <inkml:trace contextRef="#ctx0" brushRef="#br0" timeOffset="5485.47">23415 4927 8191 0,'0'0'0'15,"0"0"0"-15,0 4 0 16,0 7 0 0,0 10 0-16,-3 8 0 15,-2 10 0-15,-1 3 0 16,-2-3 0-16,-1-4 0 15,3-5 0-15,0-8 0 16,3-7 0-16,-1-6 0 16,-3-7 0-16,1-10 0 15,1-13 0-15,4-16 0 16,18-20 0-16,21-14 0 16,19-4 0-16,17 6 0 15,8 10 0-15,-5 19 0 16,-13 13 0-16,-17 16 0 15,-18 7 0 1,-14 6 0-16,-12 9 0 16,-11 8 0-16,-9 8 0 15,-5 10 0-15,1 6 0 16,3 6 0-16,8-1 0 16,7 1 0-16,6-2 0 15,0-5 0-15,-1-8 0 16,-10-5 0-16,-9-9 0 15,-20-9 0-15,-10-7 0 16,-11-4 0-16,1-3-43 16,9-5-304-16,55 0-1489 15,-20-4 158 1,15-6 136-16</inkml:trace>
  <inkml:trace contextRef="#ctx0" brushRef="#br0" timeOffset="6553.72">24246 3398 5782 0,'0'0'247'0,"11"-1"3"16,12 1-58-16,23 0-223 15,19 0-190-15,25-40-1197 16,4 35 97-1,0-5 87-15,-11-1 77 16</inkml:trace>
  <inkml:trace contextRef="#ctx0" brushRef="#br0" timeOffset="7917.91">25385 3253 4276 0,'0'0'68'0,"0"0"33"15,0 4 45-15,-9 8 77 16,-7 10 77-16,-5 6 69 16,-7 6 19-16,-4 5 8 15,8-3 7-15,1-5-64 16,8-8 1-1,7-7-32-15,4-5-48 16,2-7-88-16,4-6-84 16,0-7-74-16,8-9-14 15,1-7 0-15,12-11 0 16,8-9 0-16,3-6 0 16,6-1 0-16,3-2 0 15,-8 11 0-15,-5 3 0 16,-8 13 0-16,-6 14 0 15,-2 13 0-15,-1 12 0 16,2 14 0-16,-3 9 0 16,-1 7 0-16,-5 2 0 15,2-3 0 1,-2-2 0-16,1-5 0 16,1-4-280-16,0-3-179 15,8-8-1282-15,-10-6 143 16,-10-6 123-16,-7-5 109 15</inkml:trace>
  <inkml:trace contextRef="#ctx0" brushRef="#br0" timeOffset="8061.7">25305 3432 4565 0,'0'-7'300'0,"0"-1"55"16,2-2 4-16,11-2-52 15,16 5-213-15,15 3-202 16,13-16-1222-16,11 16 86 15,-3 0 78-15,-8-3 69 16</inkml:trace>
  <inkml:trace contextRef="#ctx0" brushRef="#br0" timeOffset="8210.13">25857 3451 4918 0,'0'16'291'0,"-5"8"21"16,0 6 17-16,-1 12-143 15,2 1-214-15,-5 3-1335 16,-3 1 89-16,-1-3 81 16,-8-3 73-16</inkml:trace>
  <inkml:trace contextRef="#ctx0" brushRef="#br0" timeOffset="8954.15">24383 4189 2539 0,'-3'0'215'0,"-3"0"79"16,-1 0 154-16,0-1 88 15,1-2 15-15,0 3 16 16,2-3 18-16,4 0 18 16,2 2 19-16,18 0-146 15,25-2-101 1,29 2-92-16,19-1-186 15,16 1-362-15,-12 1-181 16,45-4-1303-16,-83 1 144 16,-20-7 124-16</inkml:trace>
  <inkml:trace contextRef="#ctx0" brushRef="#br0" timeOffset="14605.6">25632 4159 5001 0,'0'0'62'0,"0"0"121"16,0 4 85-16,-4 7 41 15,-3 7 5 1,-2 7 5-16,-4 8 6 16,0 0 5-16,0-3 5 15,3-4-44-15,3-6-15 16,3-6-141-16,0-4-92 16,4-4-43-16,1-4 0 15,-1-5 0-15,5-3 0 16,6-13 0-16,9-10 0 15,8-10 0-15,10-11 0 16,4-6 0-16,-1 2 0 16,-6 8 0-16,-8 10 0 15,-7 13 0-15,-4 10 0 16,-7 11 0 0,2 14 0-16,1 8 0 15,1 8 0-15,-3 7 0 16,2 3 0-16,-2-1 0 15,3-1 0-15,-4-1 0 16,-3-6-292-16,-1-1-230 16,-7-18-1199-16,-9 1 140 15,-10-6 122-15,-10-5 105 16</inkml:trace>
  <inkml:trace contextRef="#ctx0" brushRef="#br0" timeOffset="14745.47">25603 4306 5471 0,'11'-7'92'0,"11"-3"-17"16,13 3-102-1,14-3-227-15,9 2-947 16,9 1 71-16,-1 0 65 16</inkml:trace>
  <inkml:trace contextRef="#ctx0" brushRef="#br0" timeOffset="15062.34">26151 4273 5396 0,'18'-4'251'15,"4"0"30"-15,7 0 6 16,8 2 2-16,-7 2 6 16,-5 6 4-16,-6 8 5 15,-11 6 3 1,-10 6 7-16,-13 8-179 15,-8-1-102-15,-6-2-33 16,6-4 0-16,2-3 0 16,9-9 0-16,5-4 0 15,7-5 0-15,14-3 0 16,19-3 0-16,15-1 0 16,12-3-74-16,12 0-218 15,-4 2-148-15,1 1-430 16,-26 0-625-16,-21 1 108 15,-17 0 95 1,-21 0 84-16</inkml:trace>
  <inkml:trace contextRef="#ctx0" brushRef="#br0" timeOffset="15509.35">24545 5101 5613 0,'0'0'271'15,"1"0"2"-15,12-1 6 16,21 1 2 0,19 0 6-16,19 0 2 15,15 0-253-15,-1 1-217 16,-7-1-1479-16,-16 3 131 16,-14-2 113-16,-12 0 100 15</inkml:trace>
  <inkml:trace contextRef="#ctx0" brushRef="#br0" timeOffset="15957.93">25479 5041 6752 0,'0'0'154'16,"0"0"2"-16,0 7 1 15,0 6 2 1,0 11 0-16,-6 9 2 16,1 5 2-16,-5 1 0 15,-2-2 4-15,1-6-167 16,4-8 0-16,-1-7 0 16,5-5 0-16,3-9 0 15,0-6 0-15,3-9 0 16,7-14 0-16,10-12 0 15,9-16 0-15,12-10 0 16,6-3 0-16,-2 6 0 16,-5 7 0-16,-4 16 0 15,-7 19 0-15,-6 12 0 16,-3 9 0 0,-2 13 0-16,-5 10 0 15,1 7 0-15,-7 5 0 16,-1 4 0-16,-4-1 0 15,-1-3 0-15,-1-5-360 16,91-4-1484-16,-99-7 160 16,-9-11 135-16</inkml:trace>
  <inkml:trace contextRef="#ctx0" brushRef="#br0" timeOffset="16115.78">25544 5102 8089 0,'10'-7'11'0,"7"-3"0"16,14-4 0-16,13 2-303 16,12 3-404-1,5 0-961-15,0 2 130 16,-8 6 114-16</inkml:trace>
  <inkml:trace contextRef="#ctx0" brushRef="#br0" timeOffset="16470.07">26019 5085 5978 0,'8'-10'235'0,"7"-8"1"15,14-1 3-15,7-4 4 16,10 4 3-16,0 6-83 16,-6 8-120-1,-13 2-42-15,-12 10-14 16,-13 7-249-16,-10 4 6 15,-10 5 4-15,-5 9 0 16,7 0 4-16,5 2 2 16,9 1 80-16,11 2 107 15,12 0 37-15,1-3 15 16,0-2-1-16,-4-5 18 16,-11-5 127-1,-18-10 95-15,-23-6 14 16,-16-5 5-16,-12-6-21 15,-10-5-242-15,7 0-198 16,15-6-1274-16,15 0 106 16,16 4 93-16,15 1 84 15</inkml:trace>
  <inkml:trace contextRef="#ctx0" brushRef="#br0" timeOffset="18089.65">23119 2817 4254 0,'0'-1'39'0,"0"-1"13"15,0 2 19-15,0 5 19 16,0 8 14-16,0 6 22 15,0 4 17-15,1 5 49 16,7-3 91 0,6-9 39-16,14-4 26 15,18-7-8-15,13-5-16 16,13-7-13-16,6-8-13 16,-4-6-20-16,-5-7-14 15,-9-5-53-15,-14 0-104 16,-13 2-198-16,-13 10-228 15,-10 6-128-15,-4 8-328 16,-6 15-722-16,-9 14 107 16,-9 9 96-16,-11 10 84 15</inkml:trace>
  <inkml:trace contextRef="#ctx0" brushRef="#br0" timeOffset="18445.84">22493 4005 4586 0,'-3'10'131'15,"1"5"123"-15,2 1 93 0,10 3 7 16,18-6 6 0,24-9 7-16,24-4 8 0,27-4-111 15,12-7-186-15,-1-5-254 16,-7-3-345-1,-22-7-949-15,-24 0 105 16,-21 1 92-16,-20 3 82 16</inkml:trace>
  <inkml:trace contextRef="#ctx0" brushRef="#br0" timeOffset="18781.87">22393 4977 5845 0,'6'8'244'0,"14"2"3"15,17-3 3-15,24 0 3 16,21-6 3 0,21-9-94-16,9-8-297 15,-5-9-1519-15,-11 2 130 16,-18-6 114-16</inkml:trace>
  <inkml:trace contextRef="#ctx0" brushRef="#br0" timeOffset="24121.1">3429 5048 3179 0,'-3'0'112'0,"2"-2"48"16,0 0 47-16,-2-1 34 15,1-1 70-15,1-2 85 16,-1 2 95-16,1-2 12 16,1 4 13-1,0 0-80-15,0 0-30 16,0 1-49-16,0 1-50 15,0 0-34-15,0 0-78 16,0-3-94-16,4-1-101 16,6-2 0-16,10-4 0 15,11 1 0-15,12-3 0 16,11 3 0-16,2 3 0 16,2 3 0-16,-2 2 0 15,-5 5 0-15,-4 7 0 16,-6 8 0-1,-2 5 0-15,-2 5 0 16,1 3 0-16,2-3 0 16,5-9 0-16,3-5 0 15,6-10 0-15,6-2 0 16,0-7 0-16,2-5 0 16,-1-1 0-16,-5 0 0 15,-4-2 0-15,0 4 0 16,-4 4 0-1,-6 2 0-15,-5 2 0 0,-3 2 0 16,-7 2-128 0,3 3-228-16,16 2-477 15,5 1-755-15,11-6 121 16,7-2 105-16,7-4 93 16</inkml:trace>
  <inkml:trace contextRef="#ctx0" brushRef="#br0" timeOffset="24772.94">6320 5267 5843 0,'3'-10'86'16,"9"-1"36"-16,5-6 36 16,12-1 3-16,7 6 5 15,12 1 1-15,0 7 1 16,2 3 2-16,-3 6 1 15,-3 6-67-15,2-1-19 16,-3 1-35 0,1 1-31-16,2-6-2 15,2-1-3-15,2-5-2 16,1 0 3-16,-1-1 4 16,2-3-1-16,0 0 3 15,-2-3-6-15,0 1-2 16,-4-1-5-16,3 2-4 15,-3 2-1-15,-4 2 5 16,-1-1-4-16,-3 2-2 16,-7 0-1-16,-5 0-50 15,-3 0-155-15,-6 0-114 16,1 0-386 0,-7 0-753-16,-3-4 104 15,-4 0 89-15,-1-3 82 16</inkml:trace>
  <inkml:trace contextRef="#ctx0" brushRef="#br0" timeOffset="27621.27">4995 6421 2459 0,'-2'0'75'0,"1"0"30"16,-1-2 22-16,1 1 19 15,-1-2 12-15,2-2 7 16,0 1 16-16,0-3 7 15,2 0 7-15,-2 2-48 16,3 0-28 0,6 0-30-16,9 1-116 15,17-4-875-15,21 4 41 16,21-4 39-16,24 0 35 16</inkml:trace>
  <inkml:trace contextRef="#ctx0" brushRef="#br0" timeOffset="28421.24">7666 6320 4475 0,'0'0'248'15,"0"0"110"-15,0 0 7 16,0-1 7 0,12 0 7-16,15-4 7 15,22-2 9-15,19 0 6 16,19-4 10-16,1 0-137 15,-6 1-147-15,-7 0-127 16,-11 3 0-16,-11-1 0 16,-9 4 0-16,-11-1 0 15,-9 3 0-15,-10-1 0 16,-6 0 0-16,-7 3-39 16,1 0-260-16,-4 0-139 15,2 0-344 1,-12 3-744-16,-7 0 113 15,-7-1 97-15</inkml:trace>
  <inkml:trace contextRef="#ctx0" brushRef="#br0" timeOffset="28725.77">7697 6447 4808 0,'-9'3'273'16,"0"1"54"-16,4-1 7 15,3-1 4-15,29 0 8 16,22-6 4 0,19 1 8-16,12-4 6 15,10 2 7-15,-5-1-109 16,-16 1-202-16,-13 2-60 16,-10 2 0-16,-15-1 0 15,-12 1 0-15,-10-1 0 16,-6 2 0-16,-3-3 0 15,0 2 0-15,0-2 0 16,2 1-50-16,2-1-351 16,9-1-1418-1,3 1 155-15,0-1 133 0</inkml:trace>
  <inkml:trace contextRef="#ctx0" brushRef="#br0" timeOffset="32004.17">21949 7235 6408 0,'0'0'177'0,"-9"4"-1"15,-9 11 3-15,-9 9 1 16,-8 9 3-16,-8 13 0 16,2 0 3-1,6 0 0-15,7-5 4 16,8-6-47-16,6-10-143 15,7-5 0-15,3-9 0 16,4-6 0-16,0-3 0 16,4-7 0-16,6-8 0 15,13-12 0-15,12-10 0 16,11-14 0-16,11-10 0 16,0-11 0-16,1-5 0 15,-6 2 0-15,-9 6 0 16,-6 9 0-16,-11 17 0 15,-6 13 0 1,-9 12 0-16,5 9 0 16,3 14 0-16,8 14 0 15,5 16 0-15,4 14 0 16,2 8 0-16,-4 7 0 16,-3-1 0-16,-5-9 0 15,-7-4 0-15,-4-6 0 16,-6-10 0-16,-6-9 0 15,0-4 0-15,-3-11 0 16,-3-2 0-16,-6-7-222 16,-8-2-219-16,2-2-406 15,-16-6-690 1,-7 0 112-16,-2-3 101 16,-4-4 87-16</inkml:trace>
  <inkml:trace contextRef="#ctx0" brushRef="#br0" timeOffset="32173.01">21857 7444 4760 0,'1'-9'287'0,"8"-4"44"15,16-4 15-15,20-3 7 16,20 2 6-16,21 5-58 16,7 4-191-16,-5 3-133 15,-11 3-272-15,-17 3-1203 16,-23 2 107-16,-12-1 96 15</inkml:trace>
  <inkml:trace contextRef="#ctx0" brushRef="#br0" timeOffset="32504.7">22790 7603 7396 0,'1'0'86'15,"1"0"1"-15,-1 0 1 0,1 0 0 16,-2 9 0-16,0 3 1 16,1 9 0-16,-1 7 0 15,0 5 2 1,0 1-91-16,0-1 0 15,0-4 0-15,0-8 0 16,0-3 0-16,0-5 0 16,-1-9 0-16,1-1 0 15,0-8-339-15,0-6-1510 16,1-9 160-16,2-5 137 16,3-6 119-16</inkml:trace>
  <inkml:trace contextRef="#ctx0" brushRef="#br0" timeOffset="32833.4">22811 7450 5352 0,'0'-8'266'0,"2"-6"23"15,5-4 5-15,5-2 5 16,-1 0 5-16,2 4 4 16,-1-3 4-16,-8 4 6 15,-5 3 5-15,-8 3-220 16,-7 1-80 0,-5 6-23-16,-5-1 0 15,-2 1 0-15,9 5 0 16,7 3-115-16,7 4-249 15,38 2-578-15,-2 8-618 16,15-1 116 0,11-6 102-16,11 1 91 0</inkml:trace>
  <inkml:trace contextRef="#ctx0" brushRef="#br0" timeOffset="33165.08">23417 7461 8101 0,'-3'-4'10'0,"1"-3"0"16,4 3 0-16,18-4 0 15,26 7 0-15,32-1 0 16,23 0 0-1,18 4 0-15,2 0 0 0,-9-2-10 16,-15 0 0 0,-17 1 0-16,-16-1 0 15,-20-1 0-15,-15 1 0 16,-17 0 0-16,-9-5 0 16,-5 1-274-16,-5-2-256 15,-6-55-1193-15,-5 49 139 16,-5-1 122-16,-2 0 107 15</inkml:trace>
  <inkml:trace contextRef="#ctx0" brushRef="#br0" timeOffset="33495.78">23869 7289 4104 0,'-5'-9'307'0,"-2"-3"87"16,-1-2 9-16,2 1 8 16,4 4 10-16,1 5 8 15,11 3 10-15,19 3 10 16,17 7 11-16,15 7-186 16,11 8-174-16,-4 7-100 15,-15 6 0-15,-21 3 0 16,-19 1 0-16,-13-1 0 15,-16 2 0-15,-10-6 0 16,-6-5 0-16,1-4 0 16,-4-6 0-1,7-3-390-15,12-10-1446 16,9-4 158-16,10-5 136 16</inkml:trace>
  <inkml:trace contextRef="#ctx0" brushRef="#br0" timeOffset="34173.37">25050 7405 7534 0,'0'-6'72'15,"0"0"0"-15,0 5 1 16,-7 8-1-16,-5 14 1 16,-5 9 0-16,-4 12 1 15,-2 2-1-15,0 1 2 16,5-6-75-16,2-6 0 16,7-8 0-16,2-8 0 15,5-6 0-15,2-8 0 16,1-6 0-16,5-10 0 15,10-12 0 1,8-12 0-16,9-13 0 16,10-13 0-16,3-7 0 15,-1 0 0-15,-2 3 0 16,-11 8 0-16,-4 11 0 16,-8 11 0-16,-4 11 0 15,-5 13 0-15,7 7 0 16,-4 16 0-16,6 12 0 15,3 13 0-15,-4 12 0 16,-2 10 0 0,-2 4 0-16,-3-2 0 15,-6-4 0-15,1-5 0 16,-3-7 0-16,-1-5 0 16,-2-9 0-16,1-7-3 15,-2-5-317-15,0-6-301 16,-6-8-1066-16,-1-9 135 15,-11-1 117-15</inkml:trace>
  <inkml:trace contextRef="#ctx0" brushRef="#br0" timeOffset="34361.72">24979 7531 5137 0,'2'-9'311'0,"8"-2"6"16,14-1 4-16,19-1 5 15,12 5-11 1,16 4-222-16,2 3-114 16,-3 2-275-16,-12 3-1195 15,-10 1 106-15,-13 1 96 16,-10 4 83-16</inkml:trace>
  <inkml:trace contextRef="#ctx0" brushRef="#br0" timeOffset="34792.31">25716 7745 4835 0,'0'-1'332'15,"0"1"7"1,1-2 7-16,-1 1 4 0,3 2 8 15,-3-1 7 1,0 0 5-16,0 2 9 16,0 5 7-16,0 6-255 15,0 4-131-15,0 8 0 16,0 4 0-16,0 3 0 16,0 0 0-1,0 1 0-15,0-1 0 0,0-3 0 16,-3-7 0-16,1-4 0 15,-6-4 0-15,-6-4 0 16,-4-7 0-16,-7-2 0 16,-4-1 0-16,2-4 0 15,4-2 0 1,4-3 0-16,11-4-270 16,2-3-358-16,10-8-1070 15,8-5 136-15,3-4 118 16,5-1 105-16</inkml:trace>
  <inkml:trace contextRef="#ctx0" brushRef="#br0" timeOffset="35072.05">25818 7645 3341 0,'8'-10'162'0,"-1"-7"41"16,-1-4 38-16,0-6 88 15,-8 5 85-15,-6 2 43 16,-1 1 25-16,-5 5 10 16,-6 4 15-1,0 7-104-15,1 2-172 0,4 6-223 16,6 4-225-16,4-1-1418 15,11 4 126-15,9 1 112 16,7-6 98 0</inkml:trace>
  <inkml:trace contextRef="#ctx0" brushRef="#br0" timeOffset="35581.57">26140 7425 5704 0,'16'-7'231'16,"10"-1"23"-16,6 1 3 15,8 1 2-15,-5 9 6 16,-4 10 2-16,-7 6 3 15,-6 6 5-15,-9 8 4 16,-5 6-172-16,-2 0-84 16,-8 0-23-16,-1 0 0 15,-5-1 0-15,0-7 0 16,-2-4 0-16,3-5 0 16,8-8 0-16,1-6 0 15,2-4 0-15,10-4 0 16,5-4 0-1,12-7 0-15,5-7 0 16,10-10 0-16,-3-11 0 16,-8-13 0-16,-7-10 0 15,-7-11 0 1,-9-10 0-16,-17-12 0 0,-22 5 0 16,-25 0 0-16,-26 10 0 15,-23 16 0-15,-14 17 0 16,0 15 0-16,9 17-162 15,14 12-263-15,80 13-1357 16,-40 14 150-16,17 5 128 16,15 3 112-16</inkml:trace>
  <inkml:trace contextRef="#ctx0" brushRef="#br0" timeOffset="39949.5">22711 9542 5025 0,'5'-13'327'15,"-1"0"5"-15,1 0 8 16,-1 0 5-16,-4 10 5 16,0 5 9-1,-4 14 4-15,-10 14 8 16,-13 13 8-16,-10 15-379 15,-6 10 0-15,-3-1 0 16,7-6 0-16,11-9 0 16,12-13 0-16,5-13 0 15,8-14 0-15,13-12 0 16,10-17 0-16,13-20 0 16,16-17 0-16,15-21 0 15,7-18 0-15,2-9 0 16,-1 0 0-16,-4 8 0 15,-8 16 0 1,-13 16 0-16,-12 22 0 16,-9 19 0-16,-4 12 0 15,-2 19 0-15,0 17 0 16,-1 17 0-16,-1 11 0 16,-1 10 0-16,-3 0 0 15,-2 0 0-15,-3-4 0 16,-4-7 0-16,-4-6 0 15,-1-9-354-15,56-8-1491 16,-77-11 159-16,-7-10 136 16</inkml:trace>
  <inkml:trace contextRef="#ctx0" brushRef="#br0" timeOffset="40145.32">22687 9658 5886 0,'9'-17'243'0,"15"-3"3"16,20-5 4-16,27-6 2 16,20 12 4-16,17 4 3 15,-4 6-258-15,-10 4-158 16,-15 6-353-16,-23 5-1039 16,-15 2 114-16,-9 2 101 15,-8 2 90-15</inkml:trace>
  <inkml:trace contextRef="#ctx0" brushRef="#br0" timeOffset="40357.12">23698 9753 5946 0,'6'8'237'0,"0"5"3"15,0 8 3-15,-2 6 3 16,-3 2 3-16,-1 0 4 15,0 0 2-15,-2-2 4 16,0-4 4-16,-1-4-601 16,0-7-1511-16,-4-8 160 15,0-11 137-15,0-13 119 16</inkml:trace>
  <inkml:trace contextRef="#ctx0" brushRef="#br0" timeOffset="40497.99">23787 9595 7454 0,'0'-8'-284'0,"68"-1"-1383"16,-54-4 133-16,4 1 113 16</inkml:trace>
  <inkml:trace contextRef="#ctx0" brushRef="#br0" timeOffset="40933.13">24181 9685 7564 0,'0'-2'69'0,"8"1"0"16,20-4-1-16,30-4 2 15,33 4 0-15,25-3-1 16,14-1 1 0,-1 3 1-16,-15 2 0 0,-24 3-71 15,-25-1 0 1,-22 0 0-16,-16 2 0 16,-14 0 0-16,-10-2 0 15,-6 2-162-15,-3 0-245 16,61-3-1380-16,-72-2 151 15,-6-5 128-15,-4-4 114 16</inkml:trace>
  <inkml:trace contextRef="#ctx0" brushRef="#br0" timeOffset="41169.91">24735 9482 5615 0,'19'-4'250'0,"11"4"10"0,12 4 3 15,9 5 3-15,-5 12 4 16,-7 12 4 0,-14 6 4-16,-13 9 3 15,-18 1 5-15,-12-2-146 16,-12-1-132-16,-10-6-8 16,-4-3-296-16,5-8-363 15,4-9-1025-15,11-11 135 16,15-8 116-1,13-16 103-15</inkml:trace>
  <inkml:trace contextRef="#ctx0" brushRef="#br0" timeOffset="42249.41">26465 9509 7507 0,'6'-8'75'0,"0"2"0"15,-2 4 0-15,-6 4 1 16,-18 15 0-16,-18 13 0 16,-19 5 1-16,-20 9-1 15,-5 0 2-15,-6-1-78 16,5-5 0-1,13-7 0-15,17-9 0 0,12-12 0 16,17-7 0 0,13-14 0-16,10-12 0 15,12-6 0-15,14-6 0 16,11-2 0-16,7 4 0 16,6 6 0-16,3 9 0 15,0 9 0-15,-7 6 0 16,2 9 0-16,-7 11 0 15,-4 6 0-15,-13 5 0 16,-4 10 0-16,-9 0 0 16,-3 2-303-16,-1-1-354 15,-4-4-1025-15,3-6 134 16,2-9 116-16,4-6 103 16</inkml:trace>
  <inkml:trace contextRef="#ctx0" brushRef="#br0" timeOffset="42429.24">26482 9900 7477 0,'2'-3'79'0,"2"2"-1"16,2 1 0-16,2 7 1 15,1 9 0-15,-1 9 0 16,-3 6 1-16,1 6 1 16,-6 0 0-16,0-5-81 15,3-5-365-15,-2-7-1477 16,5-9 159-16,-2-11 135 15,5-13 120 1</inkml:trace>
  <inkml:trace contextRef="#ctx0" brushRef="#br0" timeOffset="43645.18">26886 9505 5923 0,'8'-14'239'0,"6"1"3"16,8-1 4-16,7 4 2 16,3 10 4-16,-5 15 3 15,-4 9 3-15,-7 11 3 16,-12 8 6-1,-4 4-267-15,-4 0 0 16,-8-2 0-16,5-6 0 16,-3-10 0-16,6-8 0 15,2-8 0-15,8-9 0 16,11-10 0-16,14-10 0 16,5-13 0-16,8-14 0 15,-2-18 0-15,-9-15 0 16,-17-14 0-16,-13-6 0 15,-24-4 0-15,-19 7 0 16,-23 11 0 0,-12 19 0-16,-17 23 0 15,-2 16 0-15,10 19 0 16,9 17-399-16,23 7-1434 16,26 21 158-16,26 1 135 15,36 2 117-15</inkml:trace>
  <inkml:trace contextRef="#ctx0" brushRef="#br0" timeOffset="44126.73">27970 8874 8137 0,'1'-9'6'16,"0"7"0"-16,1 21-1 15,1 23 2-15,4 35-1 16,-6 38-1-16,-1 27 1 16,-5 12 0-16,-11 14 1 15,-7-5-7-15,-6-2 0 16,0-12 0-16,-1-12 0 15,8-24 0-15,2-19 0 16,7-26 0 0,6-22 0-16,4-24-179 15,20-19-484-15,10-26-1051 16,11-22 139-16,17-24 120 16,15-15 106-16</inkml:trace>
  <inkml:trace contextRef="#ctx0" brushRef="#br0" timeOffset="44520.87">28793 9553 7629 0,'0'-3'62'0,"-2"2"0"16,-7 9-1-1,-16 9 2-15,-13 13-1 16,-20 10 0-16,-17 6 1 15,-6-1 0-15,-4-2 1 16,10-5-64-16,13-9 0 16,16-13 0-16,17-8 0 15,15-12 0-15,11-12 0 16,12-15 0-16,6-4 0 16,12-3 0-16,2 1 0 15,5 10 0-15,0 9 0 16,-1 11 0-16,-2 10 0 15,-4 9 0 1,1 11 0-16,-3 7 0 16,-4 7 0-16,-8 7 0 15,-3 1 0-15,-7-3-292 16,-2-1-302-16,-1-7-1108 16,0-5 138-16,2-10 118 15,6-5 105-15</inkml:trace>
  <inkml:trace contextRef="#ctx0" brushRef="#br0" timeOffset="44761.19">28694 10004 5380 0,'19'-14'288'0,"4"1"3"15,8-3 7-15,2 4 3 16,-11 12 4-16,-9 11 6 16,-4 11 5-1,-13 10 6-15,-9 5 3 16,-6 6-271-16,1-1-54 15,-2-7 0-15,9-9 0 16,7-5 0-16,5-8 0 16,15-9 0-16,16-4 0 15,13-8 0-15,10-6-319 16,14-9-466-16,-7-8-860 16,-13-6 129-16,-8-3 112 15</inkml:trace>
  <inkml:trace contextRef="#ctx0" brushRef="#br0" timeOffset="45182.8">29356 9649 5265 0,'14'-4'44'16,"2"3"79"-16,3 5 87 15,-3 11 63-15,-8 12 13 16,-5 12 4-16,-3 10 4 16,-3 6 4-16,-1 0 6 15,1-6-24-15,-1-7-19 16,0-7-86-16,2-12-97 16,5-10-68-16,13-8-10 15,9-11 0-15,12-17 0 16,5-17 0-1,3-15 0-15,-9-23 0 16,-14-17 0-16,-13-10 0 16,-21-9 0-16,-26-2 0 15,-27 6 0-15,-26 13 0 16,-26 16 0-16,-10 23 0 16,3 23 0-16,14 21-61 15,23 18-382-15,31-1-1361 16,30 34 152-16,27 6 132 15,30 0 115-15</inkml:trace>
  <inkml:trace contextRef="#ctx0" brushRef="#br0" timeOffset="45640.9">30296 9242 8191 0,'1'23'0'16,"-1"23"0"-16,2 22 0 15,-2 25 0 1,-5 8 0-16,-3 16 0 15,-2 2 0-15,-6-5 0 16,-3-8 0-16,0-9 0 16,-1-14 0-16,3-17 0 15,5-17 0-15,2-14-462 16,6-16-1354-16,7-15 155 16,12-21 132-16,16-13 117 15</inkml:trace>
  <inkml:trace contextRef="#ctx0" brushRef="#br0" timeOffset="45817.74">30637 9975 8191 0,'4'-10'0'0,"3"-2"0"16,6-1-314-16,3-35-1542 15,6 25 161-15,-2-1 138 16,8-4 120-16</inkml:trace>
  <inkml:trace contextRef="#ctx0" brushRef="#br0" timeOffset="45977.59">30954 9982 8191 0,'6'-4'0'0,"6"-3"-294"16,7-4-1567-16,7-4 162 15,-1-1 139-15,4-7 120 16</inkml:trace>
  <inkml:trace contextRef="#ctx0" brushRef="#br0" timeOffset="46145.94">31194 9982 8191 0,'0'0'0'0,"0"-1"0"15,0 1 0-15,6-2-586 16,1 0-1196-16,10-11 150 16,8-7 128-16,10-13 112 15</inkml:trace>
  <inkml:trace contextRef="#ctx0" brushRef="#br0" timeOffset="46556.99">31866 9178 8191 0,'-3'17'0'0,"-6"23"0"15,-5 22 0-15,-12 30 0 16,-5 18 0 0,-5 26 0-16,0 3 0 15,3 1 0-15,5-4 0 16,4-10 0-16,-2-13 0 16,6-16 0-16,-1-18 0 15,6-18-265-15,18-20-665 16,-6-25-690-16,6-21 125 15,14-19 109-15,15-19 97 16</inkml:trace>
  <inkml:trace contextRef="#ctx0" brushRef="#br0" timeOffset="46991.58">32609 9745 6110 0,'-6'16'214'0,"-12"12"4"15,-15 7 2 1,-18 10 2-16,-11-3 3 16,-18 0 2-16,-3-5 3 15,-1-7 3-15,9-5 3 16,16-9-180-16,14-9-56 15,20-10 0-15,17-13 0 16,12-13 0-16,11-9 0 16,10-2 0-16,7 1 0 31,4 12 0-31,5 10 0 0,-4 13 0 0,-4 10 0 16,-4 16 0-16,-5 9 0 15,-4 7 0 1,-7 7 0-16,-3 3 0 15,-3-3 0-15,-1-4 0 16,0-7-52-16,1-3-322 16,1-6-332-16,3-9-931 15,3-8 127-15,4-4 112 16,2-7 98-16</inkml:trace>
  <inkml:trace contextRef="#ctx0" brushRef="#br0" timeOffset="47184.93">32511 10187 5461 0,'0'0'275'16,"0"1"5"0,0 8 5-16,0 7 3 15,0 7 4-15,-1 6 5 16,-3 5 5-16,1-4 3 16,0-1 6-16,0-2-246 15,1-7-406-15,2-4-301 16,0-7-1026-16,3-4 132 15,7-10 114-15,5-5 102 16</inkml:trace>
  <inkml:trace contextRef="#ctx0" brushRef="#br0" timeOffset="47418.71">32685 10229 4787 0,'-15'0'205'15,"-5"3"121"-15,-5 4 6 16,2 5 8-16,9 2 3 16,8 8 8-16,3 1 6 15,10 2 6 1,9-2 7-16,4-3-94 0,9-1-413 16,8-6-342-16,0-7-1257 15,0-4 141-15,-2-4 124 16,-2-9 108-1</inkml:trace>
  <inkml:trace contextRef="#ctx0" brushRef="#br0" timeOffset="47882.8">33040 10031 5216 0,'16'-17'297'15,"2"-3"5"-15,4 1 4 16,5 3 5-16,-8 16 5 16,-4 16 5-16,-7 13 6 15,-2 10 5-15,-6 9 5 16,-6 6-211-16,-1-4-126 15,-3-4 0-15,0-5 0 16,0-8 0-16,3-7 0 16,4-9 0-16,1-6 0 15,14-6 0-15,8-10 0 16,10-10 0-16,11-12 0 16,7-15 0-1,-5-20 0-15,-7-21 0 0,-12-14 0 16,-14-14 0-16,-15-9 0 15,-27-3 0-15,-27 5 0 16,-28 8 0 0,-21 23 0-16,-21 23-328 15,67 31-640-15,-72 25-626 16,13 24 122-16,18 12 105 16,21 10 94-16</inkml:trace>
  <inkml:trace contextRef="#ctx0" brushRef="#br0" timeOffset="51053.97">24628 12133 3477 0,'3'-12'219'15,"1"-4"179"-15,-2 0 54 16,1-2 12-16,-3 10 11 15,-5 9 12-15,-12 16 11 16,-8 14 14-16,-12 15 15 16,-12 14-173-16,-5 10-81 15,2-2-218-15,5-2-55 16,8-6 0 0,10-10 0-16,12-11 0 15,8-14 0-15,6-8 0 16,9-12 0-16,7-10 0 15,10-13 0-15,9-14 0 16,11-14 0-16,5-15 0 16,-1-14 0-16,-2-10 0 15,-1-3 0-15,-4 1 0 16,-5 12 0-16,-6 11 0 16,-9 22 0-16,-2 18 0 15,-4 15 0-15,6 15 0 16,3 18 0-16,3 16 0 15,-3 10 0 1,1 9 0-16,-5 2 0 16,-2 0 0-16,-1-6 0 15,1-3 0-15,-5-4 0 16,-3-6 0-16,-6-4 0 16,-2-9-4-1,-1-4-342-15,2-8-500 0,-14-4-774 16,-6-10 125-16,-4-12 110 15,-8-4 95-15</inkml:trace>
  <inkml:trace contextRef="#ctx0" brushRef="#br0" timeOffset="51217.82">24364 12350 5851 0,'16'-6'221'16,"17"-2"10"-16,20-3-10 15,20 3-220-15,12 2-194 16,10 2-1254-16,-9 4 101 16,-9-6 89-16,-20 1 81 15</inkml:trace>
  <inkml:trace contextRef="#ctx0" brushRef="#br0" timeOffset="51737.85">25145 12630 4292 0,'3'-1'332'16,"-3"1"46"-16,0-2 8 15,1 1 7-15,-1 2 9 16,0-1 9-16,0 0 8 15,0 3 8-15,3 4 11 16,1 8-174-16,1 8-215 16,1 10-49-1,-2 6 0-15,-1 7 0 16,-3 0 0-16,0-1 0 16,-4-3 0-16,-1-8 0 15,-4-7 0-15,-9-5 0 16,-7-6 0-16,-8-10 0 15,-3-4 0-15,-1-2 0 16,2-8 0-16,10-5-174 16,12-1-290-16,8-9-1304 15,18-4 146-15,10-4 128 16,7-2 111-16</inkml:trace>
  <inkml:trace contextRef="#ctx0" brushRef="#br0" timeOffset="52066.05">25214 12437 3875 0,'0'-15'168'16,"0"-4"26"-16,-2-2 38 15,-5-2 35-15,-2 10 5 16,-3 6 1 0,-4 4-7-16,4 2-74 15,0 3-79-15,8 7-263 16,6 0-307-16,4 4-716 15,6 1 68-15,2 2 62 16,6-4 55-16</inkml:trace>
  <inkml:trace contextRef="#ctx0" brushRef="#br0" timeOffset="56100.71">25596 12296 690 0,'0'0'114'0,"2"0"66"15,-2 2 44-15,1-2 27 16,-1 1 28-16,0-1 21 16,1 0 25-16,1 0 21 15,-2 0 26-15,1 0-49 16,-1 0-42-16,0 0-70 16,0 0-40-1,0 0-14-15,0 0 1 16,0 0 11-16,0 0 5 15,0 0 11-15,0 0 32 16,0 0 14-16,0 0 10 16,0 0 12-16,0 0 10 15,0 0 1-15,0 0-2 16,0 0 21-16,0 0-26 16,0 0-28-16,0 0-51 15,0 0-35-15,0 0-21 16,0 0-15-1,7 0-12-15,17 0-17 16,24 0-20-16,21 0-58 16,21-1 0-16,13 1 0 15,7 0 0-15,-13-2 0 16,-14 2 0-16,-15 0 0 16,-21 0 0-16,-19-1 0 15,-9 1 0-15,-12 0 0 16,-3 0 0-16,-1 0 0 15,-3 0 0-15,-3 0-90 16,3 0-298-16,3 0-1423 16,-8 0 153-1,-4-3 133-15,0-2 116 16</inkml:trace>
  <inkml:trace contextRef="#ctx0" brushRef="#br0" timeOffset="56754.62">26034 12085 3545 0,'-2'-3'172'0,"2"0"33"16,0-1 40-16,-3-2 79 15,3 4 76-15,0 0 62 16,3 0 10-16,-3 2 12 16,0-1 12-16,0 1-129 15,0-2-58-15,0 2-37 16,0 0-38-16,6 2-91 15,15 4-82-15,17 9-61 16,18 6 0-16,19 5 0 16,1 4 0-1,-3 1 0-15,-12-4 0 16,-18 1 0-16,-16-3 0 16,-18 0 0-16,-11 0 0 15,-19-2 0-15,-14 0 0 16,-8 0 0-16,-2-2 0 15,-2-1 0-15,6 0 0 16,10 1 0-16,7-2 0 16,8 1-349-16,11-1-484 15,-3-3-790 1,8-5 125-16,0-6 110 0,2-6 96 16</inkml:trace>
  <inkml:trace contextRef="#ctx0" brushRef="#br0" timeOffset="58033.96">27654 12171 5505 0,'-4'0'224'0,"-10"4"37"15,-9 7 2-15,-16 7 3 16,-9 10 5-16,-13 9 4 15,-8 5 2-15,1 1 5 16,2-3 5 0,4-5-45-16,11-7-204 15,6-9-38-15,11-9 0 16,11-7 0-16,10-13 0 16,9-9 0-16,12-8 0 15,13-2 0-15,10-4 0 16,5 3 0-16,9 8 0 15,2 7 0-15,-2 9 0 16,0 6 0-16,-3 9 0 16,-4 5 0-16,-4 5 0 15,-7 5 0-15,-6 7 0 16,-6 1-284 0,-1 1-213-16,-1-6-1233 15,-1 0 141-15,1-8 123 16,1-3 107-16</inkml:trace>
  <inkml:trace contextRef="#ctx0" brushRef="#br0" timeOffset="58212.79">27645 12562 5316 0,'4'-4'299'15,"-1"1"5"-15,3 2 5 16,1 0 5-16,7 7 5 16,-1 8 5-16,3 7 6 15,-3 4 5-15,-2 6 6 16,-6 2-341-16,-1-2-259 15,-2-4-225-15,-2-12-1255 16,0-3 142 0,0-12 123-16,1-11 109 15</inkml:trace>
  <inkml:trace contextRef="#ctx0" brushRef="#br0" timeOffset="58508.51">28368 11814 8191 0,'2'21'0'0,"-2"20"0"16,2 23 0-1,0 19 0-15,-4 12 0 0,0 13 0 16,2 3 0-1,0-1 0-15,0 0 0 16,0-9 0-16,-5-12 0 16,2-12 0-16,-2-17 0 15,3-18-276-15,82-16-672 16,-66-18-664-16,5-18 123 16,13-28 109-16,17-16 95 15</inkml:trace>
  <inkml:trace contextRef="#ctx0" brushRef="#br0" timeOffset="58878.68">29213 12292 7959 0,'-6'8'26'16,"-7"7"0"-16,-14 6-2 15,-15 7 2-15,-14 2 0 16,-13 2-1-16,-5 0 1 15,-3-3 0-15,5-3-23 16,14-7-102-16,10-7-48 16,16-9-43-16,20-11 1 15,7-13-3-15,20-6 91 16,6-4 101 0,7-2 0-16,5 4 0 15,3 10 23-15,-3 9 72 16,-3 8 48-16,-1 10 43 15,-2 8 4-15,-1 7 8 16,-5 8-91-16,-3 6-107 16,-3 2-84-16,-3 1-321 15,90-5-556-15,-88-2-592 16,1-8 116-16,1-11 101 16,3-3 90-16</inkml:trace>
  <inkml:trace contextRef="#ctx0" brushRef="#br0" timeOffset="59117.46">29171 12633 5598 0,'15'-7'272'16,"6"0"3"-16,4 3 4 15,2 2 5-15,-8 11 3 16,-9 9 5-16,-6 6 4 16,-7 6 5-16,-5 5 6 15,-4-2-307-15,2-5 0 16,3-7 0-16,2-8 0 15,7-5 0-15,14-7 0 16,22-3 0-16,18-5-135 16,22-5-434-16,24-6-1182 15,20-3 145-15,23 1 124 16,14 4 110 0</inkml:trace>
  <inkml:trace contextRef="#ctx0" brushRef="#br0" timeOffset="59496.63">30185 12129 8137 0,'0'0'6'16,"0"8"0"-16,0 15-1 15,0 17 2-15,1 18-1 16,-1 17-1-16,0 6 1 15,0 3 0-15,0-3 1 16,-7-4-7-16,-5-8 0 16,-2-9-117-16,8-12-852 15,-12-15-681-15,13-18 130 16,4-19 113-16</inkml:trace>
  <inkml:trace contextRef="#ctx0" brushRef="#br0" timeOffset="59645.49">30583 12650 8191 0,'2'-4'0'0,"2"-3"-126"16,60-2-1782-16,-49-3 170 15,3-5 145-15</inkml:trace>
  <inkml:trace contextRef="#ctx0" brushRef="#br0" timeOffset="59808.85">30988 12637 8191 0,'4'-3'0'0,"7"-1"0"16,1-3-396-16,7-75-1438 15,-3 68 157-15,2-8 136 16</inkml:trace>
  <inkml:trace contextRef="#ctx0" brushRef="#br0" timeOffset="59953.72">31161 12650 8191 0,'-2'2'0'16,"2"-2"-321"-1,-1 0-1533-15,2-2 161 16,8-5 137-16,11-6 121 16</inkml:trace>
  <inkml:trace contextRef="#ctx0" brushRef="#br0" timeOffset="60359.85">31851 11886 8191 0,'-3'11'0'0,"-5"18"0"15,-5 25 0 1,-5 25 0-16,0 18 0 16,0 20 0-16,-1 4 0 15,11-3 0-15,-4-4 0 16,5-9 0-16,-2-11 0 15,2-15 0-15,-3-17-231 16,6-19-380-16,2-19-1103 16,15-18 139-16,12-16 120 15,17-18 106-15</inkml:trace>
  <inkml:trace contextRef="#ctx0" brushRef="#br0" timeOffset="60767.99">32713 12356 8191 0,'0'3'0'16,"-8"6"0"-16,-11 9 0 16,-16 8 0-16,-14 3 0 15,-21 8 0-15,-12-1 0 16,-7-3 0-16,-1-3 0 15,10-6 0-15,18-6 0 16,21-10 0-16,19-6 0 16,18-12 0-1,16-11 0-15,11-9 0 16,9-3 0-16,4-1 0 16,7 6 0-16,-6 13 0 15,-5 10 0-15,-1 14 0 16,-7 11 0-16,-2 11 0 15,-5 9 0-15,0 8 0 16,-5 5 0-16,-2-2 0 16,0-2 0-16,0-3-140 15,2-7-262-15,7-7-322 16,7-11-877 0,1-10 122-16,5-7 106 15,0-7 96-15</inkml:trace>
  <inkml:trace contextRef="#ctx0" brushRef="#br0" timeOffset="60970.8">32667 12835 5677 0,'0'-8'264'0,"0"-1"3"16,1 4 4-16,-1 3 4 15,0 12 4-15,0 10 4 16,0 11 4-16,-1 4 4 16,-3 6 6-16,-3-2-297 15,1-1 0-15,1-7 0 16,1-6 0-16,4-6-80 15,3-6-284-15,9-6-220 16,11-13-1080 0,9 0 132-16,12-12 113 15,7-10 102-15</inkml:trace>
  <inkml:trace contextRef="#ctx0" brushRef="#br0" timeOffset="61220.57">33031 12901 4305 0,'0'-7'369'16,"-3"-3"11"-16,-5-1 10 15,-10 4 7-15,-8 6 7 16,-9 7 10-16,-5 5 9 16,6 7 8-16,5 4 11 15,13 4-213-15,7 3-222 16,20 1-7-16,17 0 0 16,11-1 0-16,10-1 0 15,6-4 0 1,-2-3 0-16,-5-5 0 15,-15-3-161-15,-12-4-275 16,71-5-528-16,-93-1-560 16,-16-7 112-16,-10-5 97 15,-13-8 87-15</inkml:trace>
  <inkml:trace contextRef="#ctx0" brushRef="#br0" timeOffset="69594.56">21376 6629 6491 0,'-1'-5'181'0,"1"3"2"15,0 5 3-15,0 19 1 16,0 27 1-1,1 32 3-15,-1 31 2 16,-1 21 0-16,-2 12 5 16,-3 1-198-16,0-7 0 15,-4-6 0-15,1-13 0 16,1-13 0-16,-4-13 0 16,-2-15 0-16,0-18 0 15,0-15 0-15,3-16 0 16,1-11 0-16,4-13 0 15,5-16-294-15,5-17-1567 16,12-23 162-16,14-29 139 16,12-18 120-1</inkml:trace>
  <inkml:trace contextRef="#ctx0" brushRef="#br0" timeOffset="71641.72">21532 6506 4573 0,'-4'-4'103'15,"1"-5"44"-15,0-1 78 16,0 0 41-16,6 2 11 16,12 0 8-16,18 1 0 15,26 1 3-15,28 0 9 16,34 4-62-1,27 1-40-15,29 1-55 0,22 1-87 16,24 1-41-16,22 3-3 16,16 1-10-1,14-4-11-15,8 4-12 16,4-4-23-16,3-2-21 16,-1 0-3-16,-4 2 2 15,-9-4 0-15,-9 4 13 16,-17 1-8-16,-21 0 15 15,-18 1 9-15,-29 3 16 16,-32-4 27-16,-37 2 37 16,-37-2 64-1,-24-2 44-15,-21-1-3 0,-10 0-8 16,-8-1 3-16,0 1-8 16,-3 0 4-1,1 0 1-15,-1 0-10 16,7 0-21-16,5 0-66 15,6 4-40-15,-3-2 0 16,2 3 0-16,-1 1 0 16,0 2 0-16,-3-3 0 15,7 4 0-15,-1-1 0 16,2 1 0-16,1 2 0 16,1 0 0-16,1-1 0 15,-5-2 0-15,-2-1 0 16,-7 0 0-16,0-2 0 15,-9 0 0 1,-1 3 0-16,-1-2 0 16,-5 8 0-16,0 6 0 15,-2 9 0-15,1 7 0 16,-3 9 0-16,0 6 0 16,0 1 0-16,0 3 0 15,0 1 0-15,0 1 0 16,0 4 0-16,0-1 0 15,2 3 0-15,-2 1 0 16,3 0 0-16,-1 1 0 16,-2 1 0-1,0-2 0-15,0 1 0 16,0-3 0-16,0-1 0 16,0-1 0-16,0-1 0 15,0-5 0-15,0-6 0 16,0-6 0-16,0-5 0 15,0-6 0-15,0-8 0 16,0-3 0-16,-2-5 0 16,-3-2 0-16,2-4 0 15,-3-1 0-15,0-3 0 16,-3 1 0 0,-3-1 0-16,-3 0 0 15,-4-2 0-15,-1 3 0 16,-4-1 0-16,-1 4 0 15,-7-1 0-15,-1 3 0 16,-3 0 0-16,-1 2 0 16,-3-1 0-16,0 0 0 15,-5-1 0-15,-2-2 0 16,-5-1 0-16,0-2 0 16,-3-2 0-16,-2 0 0 15,-1-2 0-15,4 1 0 16,-3 0 0-16,4 0 0 47,-3-1 0-47,-2 2 0 0,-3-4 0 0,-2 0 0 0,-6 0 0 15,-2 0 0-15,-5 0 0 16,1 0 0-16,2 0 0 16,3 0 0-16,3 0 0 15,-1-2 0 1,-2 2 0-16,-3-2 0 0,-6 0 0 15,-9-4 0-15,-6-1 0 16,-5-1 0-16,-6-2 0 16,-6-2 0-1,-4 0 0-15,2 2 0 16,-1 0 0-16,0 1 0 16,4-1 0-16,-3 4 0 15,-2-4 0-15,-8 3 0 16,-4-2 0-16,-7 1 0 15,-2 0 0-15,0 1 0 16,2 0 0-16,1 2 0 16,5 2 0-1,-1-1 0-15,2 3 0 16,1-4 0-16,2 2 0 0,1-1 0 16,4 2 0-1,3 0 0-15,8 0 0 16,4 1 0-16,9 1 0 15,11-3 0-15,13 3 0 16,13 0 0-16,15 0 0 16,12 0 0-16,8 0 0 15,5 0 0-15,3 0 0 16,2 0 0-16,0 3 0 16,-3 0 0-16,-2-1 0 15,-5 3 0-15,-8 2 0 16,-2 0 0-16,1 0 0 15,3 1 0 1,3-4 0-16,7-1 0 16,7-1 0-16,3-2 0 15,3 0 0-15,2 0 0 16,-1-1 0-16,1-1 0 16,-2-3 0-16,-1 1 0 15,-2-1 0-15,-2 0 0 16,-2 2 0-1,-3 0 0-15,6 0 0 0,1 2 0 32,6 1 0-32,2-2 0 0,1 2 0 15,0 0-18-15,1 0-406 16,5-4-1397 0,7 3 156-16,7-8 133 0,11-5 116 15</inkml:trace>
  <inkml:trace contextRef="#ctx0" brushRef="#br0" timeOffset="73338.54">24831 6088 3797 0,'0'-4'108'16,"0"0"34"-16,0 0 10 16,0 0 2-16,0 2 2 15,0 2 0-15,0-2 7 16,0 2 16-16,0 0 13 16,0 4-43-16,0 3 26 15,0 5 18-15,1 8 36 16,2 9 34-16,4 4 21 15,2 7 5-15,2 1-2 16,5 5-11-16,-1-3-11 16,1-2-26-1,-1-4-76-15,1-7-59 16,0-8-48-16,4-6-36 16,6-8-20-16,9-3 0 15,15-8 0-15,8-10 0 16,19-12 0-16,12-9 0 15,12-13 0-15,3-10 0 16,5-5 0-16,0 0 0 16,-9 1 0-16,-9 5 0 15,-14 5 0-15,-11 9 0 16,-15 7 0-16,-14 6 0 16,-11 9 0-1,-9 3 0-15,-9 6 0 16,-5 5 0-16,-4 5 0 15,-5 0-313-15,-6 6-196 16,-12 0-1210-16,-10 8 140 16,-11 1 121-16,-3 5 105 15</inkml:trace>
  <inkml:trace contextRef="#ctx0" brushRef="#br0" timeOffset="73962.47">25174 6105 3913 0,'-1'-9'160'0,"-1"1"13"15,-1 2 4-15,2-1 9 16,-1 7 90-16,-2 13 113 15,0 10 39-15,-1 14 11 16,1 11 9-16,-1 10-120 16,4 3-50-1,-1-4-13-15,2-2 4 16,2-8-6-16,8-7-102 16,1-9-123-16,16-7-38 15,15-10 0-15,23-8 0 16,16-8 0-16,20-7 0 15,16-12 0-15,7-8 0 16,3-10 0-16,-3-6 0 16,-5-2 0-1,-13 3 0-15,-15 7 0 0,-18 4 0 16,-17 6 0-16,-15 5 0 16,-14 5 0-16,-9 2 0 15,-12 5 0 1,-3 4 0-16,-1 3-15 15,-4 2-317-15,2 5-277 16,-7 2-1075-16,-7 4 135 16,-11 3 116-16</inkml:trace>
  <inkml:trace contextRef="#ctx0" brushRef="#br0" timeOffset="87236.69">26881 13347 4093 0,'2'-4'150'0,"3"-2"57"15,-1 0 84-15,1 0 56 16,-3-1 46-16,3 1 19 16,-5 3 9-16,0 2 9 15,4 1 10-15,-1 1-109 16,3 8-55-16,1 6-64 15,7 10-95 1,1 8-59-16,5 6-45 16,3 3-13-16,5-3 0 15,5-4 0-15,3-6 0 16,-1-6 0-16,5-7 0 16,2-7 0-16,4-6 0 15,6-4 0-15,9-7 0 16,4-7 0-16,8-1 0 15,7-3 0-15,5-1 0 16,-1 4 0-16,2 4 0 16,-2 5 0-16,-4 6 0 15,-1 1 0 1,-8 0 0-16,-6 4 0 16,-8 6 0-16,-5 4 0 15,-8 7 0-15,-7 6 0 16,-9 7 0-16,-5 3 0 15,-6 4 0-15,-5 3 0 16,-6-1 0-16,-5 0 0 16,1-5 0-16,-5-3 0 15,-3-3 0-15,-4-6 0 16,-5-4 0-16,-1-6 0 16,-1-6 0-1,4-5 0-15,1-3 0 16,7-6 0-16,2-9 0 15,4-3 0-15,9-8 0 16,11-4 0-16,10-4 0 16,15-1 0-16,15-2 0 15,9 4 0-15,9 1 0 16,6 2 0-16,8 3 0 16,9 3 0-16,5 5 0 15,7 6 0-15,7 7 0 16,2 6 0-16,0 6 0 15,-2 5 0 1,0 3 0-16,3 9 0 16,2 6 0-16,-2 1 0 15,2 7 0-15,3 0 0 16,2 3 0-16,5-2 0 16,3 1 0-16,2-4 0 15,-2-3 0-15,-4-5 0 16,1-7 0-16,3-8 0 15,-1-5 0-15,-2-8 0 16,-5-10 0 0,-12-3 0-16,-14-8 0 0,-14 0 0 15,-10-6 0-15,-12 2 0 16,-8 1 0 0,-10 3 0-16,-8 0 0 15,-10 4 0-15,-5 0 0 16,-8 1 0-16,-6 1 0 15,-5 3 0-15,-4 2 0 16,-8 1-324-16,-9 2-437 16,-27-2-888-16,-15-3 128 15,-16-1 114-15,-20-6 99 16</inkml:trace>
  <inkml:trace contextRef="#ctx0" brushRef="#br0" timeOffset="108092.69">22742 10537 3663 0,'-4'-1'97'15,"-2"1"43"1,-1-3 34-16,-3 2 21 16,0 2 17-16,2-1 31 15,1-1 26-15,1 1 24 16,2 0 33-16,3 0-1 16,8 0 30-16,16 0-43 15,29-2-34-15,32-2-18 16,27 1-15-16,19-1-200 15,0 2-243-15,0 0-527 16,-32 1-768-16,-13-2 107 16,-7-4 95-16,-1-6 84 15</inkml:trace>
  <inkml:trace contextRef="#ctx0" brushRef="#br0" timeOffset="109083.9">25998 10646 3768 0,'-9'0'87'0,"-4"0"44"15,4-1 31-15,0 1 17 16,7 0 26 0,6 0 103-16,17 0 90 15,14 0 37-15,22 0 12 16,23 0-39-16,17 0-42 16,9 0-48-16,3 0-30 15,-1-3-13-15,-11 0-26 16,-5-1-217-16,-20-2-314 15,-14 3-202-15,-15-4-1215 16,-16 4 138-16,-3 1 118 16,-3-2 103-16</inkml:trace>
  <inkml:trace contextRef="#ctx0" brushRef="#br0" timeOffset="110052.68">28465 10765 5375 0,'-3'0'274'16,"-1"-1"3"-16,2-2 5 16,-1 0 3-16,13-1 5 15,22 0 3-15,29 0 6 16,23 1 4-16,29-1 5 15,13 2-103-15,-3 2-205 16,-10 0 0 0,-11-4 0-16,-16 3 0 15,-16-2 0-15,-19-2 0 16,-18-1 0-16,-16 1 0 16,-11 0 0-16,-4 1 0 15,-4-1-209-15,-1 3-227 16,0 2-1331-16,-1 0 147 15,1 0 127-15</inkml:trace>
  <inkml:trace contextRef="#ctx0" brushRef="#br0" timeOffset="111764.94">32050 10929 3520 0,'0'0'107'0,"0"0"41"16,-1 0 15-16,1 0 18 15,0 0 19-15,-2 0 25 16,2 0 56 0,0 0 56-16,-1 0 58 15,1 0 25-15,-3 0-61 16,2 0-41-16,1 0-13 16,0 0-13-16,0 0-18 15,0-2-20-15,0 2-62 16,11 0-57-16,18-1-59 15,27 1-67-15,26 0-9 16,29 0 0-16,16 1 0 16,0 1 0-1,-9-2 0-15,-11 2 0 16,-13 0 0-16,-13-2 0 16,-16 2 0-16,-10 0 0 15,-13 0 0-15,-12-2 0 16,-10 0 0-16,-8 0 0 15,-5 0 0-15,-6 0 0 16,-1 0 0-16,0 0 0 16,0 0 0-16,-4 0-203 15,-8 4-179-15,-12-2-224 16,-15-8-1015-16,-14 8 124 16,-12 0 110-1,-9-2 97-15</inkml:trace>
  <inkml:trace contextRef="#ctx0" brushRef="#br0" timeOffset="112180.07">31851 11085 4780 0,'-8'0'202'0,"-1"0"124"16,3 0 4-16,19-1 7 15,35 4 6-15,30-2 5 16,31 2 7-16,27 2 7 15,13 3 6 1,0 2-70-16,-12-1-156 0,-16 1-142 16,-20-2 0-1,-15-1 0-15,-23-1 0 16,-11-4 0-16,-14 1 0 16,-11-2 0-16,-5-1 0 15,-9 0 0-15,-3 0 0 16,1 0 0-16,-3 0 0 15,-3 0 0-15,1 0 0 16,0 0 0-16,-3 0 0 16,0 0 0-16,-2 0 0 15,-1 0 0 1,1 0 0-16,-1 0 0 16,2 0 0-16,-1 0 0 15,1 0-350-15,-2 0-360 16,-5-2-946-16,-6-4 130 15,-5-6 114-15,-8-3 100 16</inkml:trace>
  <inkml:trace contextRef="#ctx0" brushRef="#br0" timeOffset="117657.41">22908 10450 5287 0,'0'0'31'16,"0"0"49"-16,-1 0 57 16,-1-1 15-16,2 2 6 15,-1-1-7-15,-1-1-77 16,2 1-96-16,0 1-236 16,2-1-1051-16,5 0 84 15,5-1 74-15,12-5 69 16</inkml:trace>
  <inkml:trace contextRef="#ctx0" brushRef="#br0" timeOffset="118484.05">26073 10559 7033 0,'0'0'125'15,"0"0"1"-15,0 0 1 16,2 0 1-1,-4 0 0-15,2 0 2 16,0 0 0-16,0 0 1 16,0 0 2-16,0 0-133 15,0 0 0-15,0 0 0 16,0 0 0-16,0 0 0 16,0 0 0-16,0 0 0 15,0 0 0-15,0 0 0 16,0 0 0-16,0 0 0 15,0 0 0-15,0 0-7 16,0 0-331 0,2 0-404-16,0 0-907 15,-2-3 130-15,2 1 113 16,-2-4 98-16</inkml:trace>
  <inkml:trace contextRef="#ctx0" brushRef="#br0" timeOffset="119385.92">29289 10740 7529 0,'-1'0'72'0,"1"0"1"16,-3-1 0-16,3 1 0 16,0 0 1-16,0 0 0 15,0 0 0-15,0 0 0 16,0 0 1-16,0 0-75 15,0 0 0-15,0 0 0 16,0 0 0-16,0 0 0 16,0 0 0-16,0 0 0 15,0 0 0-15,0 0 0 16,0 0 0 0,0 0 0-16,0 0 0 15,0 0 0-15,0 0 0 16,0 0 0-16,0 0 0 15,0 0 0-15,-1 0 0 16,1 0 0-16,0 0 0 16,0 0 0-16,0 0 0 15,-3 0-371-15,-2 0-1469 16,-3 0 157-16,5-3 137 16,1-9 119-16</inkml:trace>
  <inkml:trace contextRef="#ctx0" brushRef="#br0" timeOffset="121540.43">33106 10978 8191 0,'0'0'0'0,"0"0"0"15,0-1 0-15,0 1 0 16,0 0 0-16,0 1 0 16,0-1 0-16,0 0 0 15,0 0 0-15,0 0 0 16,2 3 0-1,-1-2 0-15,2 0 0 16,-2 1 0-16,1-1 0 16,-1-1 0-16,-1 0 0 15,0 0 0-15,0 0 0 16,0 0 0-16,0 1 0 16,0-1 0-16,0 0 0 15,0 0 0-15,0 0 0 16,0 0 0-16,2 0 0 15,-1 0 0-15,-1 0 0 16,0 0 0-16,2 0 0 16,-2 0 0-1,0 0 0-15,0 0 0 16,0 0 0-16,0 0 0 16,0 0 0-16,0 0 0 15,0 0 0-15,0 0 0 16,0 0 0-16,0 0 0 15,0 0 0-15,0 0 0 16,0 0 0-16,0 0 0 16,0 0 0-16,0 0 0 15,0 0 0-15,0 0 0 16,0 0 0-16,0 0 0 16,0 0 0-16,0 0 0 15,0 0 0 1,0 0 0-16,0 0 0 15,0 0 0-15,0 0 0 16,0 0 0-16,0 0 0 16,0 0 0-16,0 0 0 15,0 0 0-15,0 0 0 16,0 0 0-16,0 0 0 16,0 0 0-16,0 0 0 15,0 0 0-15,0 0 0 16,0 0 0-16,0 0 0 15,0 0 0-15,0 0 0 16,0 0 0 0,0 0 0-16,0 0 0 15,0 0 0-15,0 0 0 16,0 0 0-16,0 2-341 16,8-1-552-16,-19-1-717 15,-7-4 124-15,-12-8 108 16,-15-11 96-1</inkml:trace>
  <inkml:trace contextRef="#ctx0" brushRef="#br0" timeOffset="125988.63">17866 13964 5582 0,'-5'0'260'0,"1"0"4"16,1-2 2 0,-2 2 5-16,5 0 4 0,0 0 4 15,5 0 2-15,11 0 6 16,19 0 4-1,17-2-156-15,17-1-135 16,16-2 0-16,6 0 0 16,-2-5 0-16,-3 3 0 15,-11-5 0-15,-13 3 0 16,-13-2 0-16,-13-1 0 16,-13 5 0-16,-10-1 0 15,-7 3 0-15,-4 1 0 16,-2 1 0-1,0 3 0-15,-3 0-53 16,-6 0-256-16,-8 3-149 0,-8 4-266 16,-12 3-805-1,-7 5 113-15,-3 0 98 16,0 1 87-16</inkml:trace>
  <inkml:trace contextRef="#ctx0" brushRef="#br0" timeOffset="126380.26">17968 14090 3190 0,'-34'9'185'16,"-11"4"70"-16,-9 2 172 16,-3 2 52-16,22-4 13 15,12-6 11 1,13-2 15-16,7-4 13 0,4 1 15 16,11-2-129-1,18 0-77-15,22 0-84 16,20 0-204-16,29-2-52 15,11-1 0-15,2-1 0 16,-3-1 0-16,-7-3 0 16,-13-1 0-16,-15 2 0 15,-10-5 0-15,-13 5 0 16,-13-1 0-16,-10 1 0 16,-8 2 0-1,-8 1 0-15,-5-1 0 16,-3 4 0-16,-3-1 0 15,-2 0 0-15,-1 2 0 16,2 0 0-16,-2 0 0 16,0 0 0-16,0 0 0 15,0 0-278-15,1 0-583 16,-14 0-775-16,-4-6 128 16,-6-7 111-16</inkml:trace>
  <inkml:trace contextRef="#ctx0" brushRef="#br0" timeOffset="131886.16">6498 7560 3454 0,'-1'-11'110'0,"1"-3"37"15,-2-5 32 1,2-2 20-16,0 3 21 15,2 2 39-15,-2 1 45 16,0 4 8-16,0 3 1 16,0 5-62-1,0 1-38-15,0 4-16 0,1 5-3 16,0 4-5 0,4 1-6-1,1 8-29-15,3 1-38 0,3 0 17 0,2-1 21 16,3-2 17-16,3-2-11 15,3-3-27 1,7-8-30-16,9-2-13 16,7-7-14-16,14-8-13 15,6-8-5-15,6-4-22 16,0-11-16-16,-2-4-20 16,-7 2 0-16,-9-2 0 15,-14 3 0-15,-9 2 0 16,-10 7 0-16,-9 6 0 15,-4 1 0-15,-5 6 0 16,-1 6 0 0,-2 0 0-16,0 6-167 15,0 0-279 1,75 1-1329-16,-82 1 148 0,-11 0 128 16,-9-2 112-16</inkml:trace>
  <inkml:trace contextRef="#ctx0" brushRef="#br0" timeOffset="132324.75">6810 7304 3507 0,'0'-5'120'15,"0"-3"6"-15,0 4 0 16,0 0 36-16,0 8 28 16,0 9 23-16,0 10 16 15,0 4 28-15,1 4 41 16,4 1-68-16,6-4 32 16,7-6 69-16,12-6 16 15,20-6-35-15,15-6-24 16,18-8-21-16,10-7-11 15,9-7-29 1,-5-5-38-16,-7-5-35 31,-6-3-64-31,-12 4-80 0,-11 1-10 0,-13 5 0 16,-12 3 0-16,-13 3 0 16,-10 2 0-16,-7 6 0 15,-3-1 0-15,-3 6-140 16,1 0-412-16,1 1-1202 15,-5-1 145-15,-9-7 125 16,-10-5 110 0</inkml:trace>
  <inkml:trace contextRef="#ctx0" brushRef="#br0" timeOffset="-91583.91">8942 10503 3111 0,'-2'0'71'16,"2"0"21"-16,0 0 11 15,0 0 4-15,0 0 6 16,0 0 18-1,0 1 25-15,0 0 23 16,0 3 20-16,-1-2-40 16,-1 1-3-16,1 0-5 15,-1-2 2-15,1 0 22 16,-1-1 39-16,2 0 21 16,-1 0 17-16,1 2 11 15,0-1 10-15,0 2 12 16,3 1-1-16,8 2-13 15,18-1-11 1,20-1-26-16,19-3-44 16,16 0-117-16,5-2-165 15,-6 0-117-15,-10 1-76 16,-11-2-108-16,-10 0-119 16,16-5-379-16,-34 1-347 15,-9-3 76-15,-8 0 67 16,-5-3 62-16</inkml:trace>
  <inkml:trace contextRef="#ctx0" brushRef="#br0" timeOffset="-89802.68">12425 10629 4975 0,'0'0'56'16,"3"0"21"-16,-3-2 23 15,9 2 32-15,8 0 16 16,13-1 9-16,15-2 12 15,12-1 11 1,5-3 2-16,3-1-29 16,0-2-20-16,-4-1-21 15,-12 0-21-15,-4 2-36 16,-11 1-9-16,-9-1-10 16,-12 5-33-16,-7 1-108 15,-3 1-64-15,-3 2-111 16,0 0-207-16,-9-10-816 15,0 12 84-15,-7-2 74 16,-6 4 67-16</inkml:trace>
  <inkml:trace contextRef="#ctx0" brushRef="#br0" timeOffset="-89481">12433 10773 4091 0,'-10'4'141'15,"1"0"77"-15,-1-1 107 16,3 1 74-16,13-2 8 16,14-4 7-16,19 1 11 15,14-2 9-15,17-4 9 16,9-2-120-1,-1-2-33-15,-6-3-89 16,-13 0-121-16,-9 1-80 16,-11 4 0-16,-9-1-53 15,-8 3-227-15,-11 4-154 16,86-1-1299-16,-91-1 141 16,2 1 124-16,-6-5 106 15</inkml:trace>
  <inkml:trace contextRef="#ctx0" brushRef="#br0" timeOffset="-79863.52">8990 8438 4854 0,'-1'0'235'0,"0"0"88"15,1-1 5-15,-2 1 5 16,4 0 7-16,9-1 6 15,11-3 4-15,10-3 9 16,10-3 6-16,7-1-104 16,-4-1-164-16,-4 2-384 15,-6 2-261-15,-9-1-1167 16,-12 4 138 0,-5 2 121-16,-19 1 106 15</inkml:trace>
  <inkml:trace contextRef="#ctx0" brushRef="#br0" timeOffset="-79691.68">9048 8597 5384 0,'0'6'137'16,"0"-4"29"-16,6-1 3 16,7-1-94-16,13 4-113 15,9-8-217-15,6-20-1015 16,6 16 79-16,-7-2 70 15,-5-3 65 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08:35.21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3892 4444 4049 0,'5'-2'75'15,"2"2"27"-15,5 0 25 16,8-1 18-16,6 2 15 16,6-2 14-16,2 1 6 15,3 0 9-15,0 0 5 16,-1 1-30-16,-4 3-25 15,-3-2-34-15,0 0-15 16,-3 1-25-16,-2-3-100 16,4 0-211-16,2-11-1034 15,-1 10 80-15,-2-3 72 16,-5-2 65 0</inkml:trace>
  <inkml:trace contextRef="#ctx0" brushRef="#br0" timeOffset="944.11">5471 4525 2995 0,'0'0'74'0,"-1"0"32"15,-1-1 28-15,2 1 20 16,0 0 13-16,0 0 10 16,0 0 9-16,0 0 16 15,0 0 16 1,0 0-41-16,0 0-11 0,0 0-19 15,0 0-19-15,0 0-10 16,0 0-10 0,0 0-3-16,0 0-7 15,0 0-13-15,0 0-8 16,5 0-8-16,12 0-9 16,15 0-11-16,17 0-10 15,11 0-11-15,8 0-10 16,-3 0-7-16,-7 0-13 15,-9 0-2-15,-7 0-11 16,-9 0-7 0,-5 0-6-16,-7 0 0 15,-8 0-1-15,-7 0 3 16,-1 0 5-16,-5 0 6 16,0 0 10-16,1 0-24 15,2 0-77-15,0 0-174 16,2-15-903-16,1 11 70 15,-1 1 62-15,1-3 57 16</inkml:trace>
  <inkml:trace contextRef="#ctx0" brushRef="#br0" timeOffset="1831.92">6806 4508 3246 0,'0'0'72'15,"0"0"27"-15,0 0 23 16,-2 0 21-16,2 0 12 15,0 0 9-15,0 0 12 16,7 0 16-16,11 0 7 16,7 0-41-16,12 0-30 15,9 0-26-15,3 0-24 16,-3 0-19-16,-4 0-10 16,-6 0-13-1,-7 0-34-15,-6 0-80 16,-8 0-116-16,2 0-249 15,-13-2-540-15,-1 0 49 16,-6-2 45-16,-5-1 42 16</inkml:trace>
  <inkml:trace contextRef="#ctx0" brushRef="#br0" timeOffset="7193.45">16436 2900 4352 0,'0'2'-1'16,"-3"5"26"-16,-4 3 36 16,-6 8 16-16,-3 7 16 15,-3 5 14-15,-1 2 18 16,1 3 18-1,2-5 49-15,0 1 49 0,2-5 35 16,2-5 16 0,3-3-2-16,3-5 5 15,4-2-6-15,1-7-11 16,2-3-15-16,2-1-17 16,-1-5-51-16,8-8-49 15,7-9-39-15,4-9-43 16,9-14-37-16,3-8-19 15,-2-11-8-15,3-3 0 16,-2-1 0-16,-1 5 0 16,-4 7 0-16,-3 14 0 15,-6 10 0 1,-5 9 0-16,-3 8 0 16,2 10 0-16,2 1 0 15,9 9 0-15,8 11 0 16,5 10 0-16,2 12 0 15,-1 12 0-15,-2 7 0 16,-4 4 0-16,-3-3 0 16,-4-2 0-16,-3-9 0 15,-5-6 0-15,-3-8 0 16,-5-8 0-16,-4-6 0 16,-2-8 0-1,-1-1-252-15,0-9-296 16,-4-2-1177-16,-5-6 140 15,2-9 122-15,-3-4 107 16</inkml:trace>
  <inkml:trace contextRef="#ctx0" brushRef="#br0" timeOffset="7468.2">16423 2966 5164 0,'0'-4'302'16,"0"-5"7"-16,0-1 3 16,14 0 6-16,19 0 4 15,24 1 7-15,18 2 5 16,17-2-54-16,1 7-237 15,-8 2-395-15,66-4-1365 16,-87 1 139-16,-9-4 121 16,-4-6 106-16</inkml:trace>
  <inkml:trace contextRef="#ctx0" brushRef="#br0" timeOffset="7811.88">17562 2906 5991 0,'0'0'233'0,"2"-2"2"15,9 1 3-15,14 0 3 16,20-1 4-1,15 0 1-15,14-2 5 16,7 1 2-16,-3 0 5 16,-3 3-258-16,-10-1 0 15,-7 1 0-15,-14 0 0 16,-10 0 0-16,-11 0 0 16,-11-2-260-16,-7 1-150 15,-1-1-359-15,-8-5-787 16,-7-3 116-16,-6-4 102 15,-3-3 90-15</inkml:trace>
  <inkml:trace contextRef="#ctx0" brushRef="#br0" timeOffset="8115.14">17851 2681 4042 0,'1'-8'98'0,"10"-3"16"15,15 4 6-15,13-2 8 16,15 6 2-16,16 6 8 16,3 8 18-16,-2 9 4 15,-12 7 7-15,-11 11-80 16,-15 9 33-16,-17 4 40 16,-10 1 39-16,-13-2 23 15,-10-1 10 1,-7-7 13-16,0-7-16 15,-7-4-39-15,8-6-195 16,9-6-114-16,7-6-337 16,7-7-997-16,13-6 102 15,7-10 90-15,13-13 80 16</inkml:trace>
  <inkml:trace contextRef="#ctx0" brushRef="#br0" timeOffset="8583.7">18788 2830 5271 0,'-4'14'290'16,"-5"8"5"-16,-5 7 5 16,-4 6 5-16,0 1 3 15,-2 0 6-15,4-1 6 16,1-6 3-16,8-6 7 15,1-6-195-15,5-6-135 16,1-7 0-16,0-2 0 16,1-9 0-16,5-10 0 15,4-10 0-15,9-12 0 16,4-17 0 0,6-8 0-16,-2-3 0 15,2 1 0-15,-7 7 0 16,-1 16 0-16,-2 13 0 15,-4 12 0-15,0 11 0 16,3 11 0-16,4 10 0 16,2 14 0-16,-1 9 0 15,-1 10 0-15,-3 9 0 16,-5-5 0-16,0-1 0 16,-3-5 0-16,-3-7 0 15,1-6 0 1,-5-4-319-16,-2-2-323 15,-11-8-1040-15,-2-8 134 16,-6-6 116-16,-6-6 103 16</inkml:trace>
  <inkml:trace contextRef="#ctx0" brushRef="#br0" timeOffset="8744.06">18752 3037 5906 0,'6'-12'241'15,"10"-3"3"-15,14-3-56 16,15-1-219-16,14 3-242 16,14-54-1160-16,3 52 100 15,1-2 87 1,-3 0 79-16</inkml:trace>
  <inkml:trace contextRef="#ctx0" brushRef="#br0" timeOffset="9201.16">20056 2693 5510 0,'0'-2'195'0,"0"0"76"16,-1 5 5-16,-8 7 3 15,-8 11 4-15,-13 13 4 16,-14 6 5-16,-12 7 4 15,-5 1 5 1,-2-2-185-16,3-5-31 16,7-6-85-16,10-11 0 15,9-9 0-15,8-7 0 16,9-8 0-16,6-9 0 16,6-12 0-16,2-12 0 15,6-9 0-15,6-4 0 16,7-1 0-16,3 9 0 15,10 12 0-15,4 14 0 16,4 9 0-16,4 13 0 16,-1 9 0-1,2 10 0-15,-3 0 0 16,-3 7 0-16,0-1 0 16,4 2 0-16,7 1 0 15,6 4-84-15,9-2-253 16,14 1-377-16,1-6-921 15,-1-10 126-15,-6-12 112 16,-3-15 97-16</inkml:trace>
  <inkml:trace contextRef="#ctx0" brushRef="#br0" timeOffset="9828">16609 3602 4581 0,'-57'7'129'16,"-10"1"166"-16,-1 0 52 15,0 0 5-15,45-6 7 16,26-2 8-16,42-2 6 16,46-6 7-16,55 2 8 15,60-7-71-15,55 2-69 16,34-5-193-1,19 3-55-15,3 4 0 16,-8 2 0-16,-19-1 0 16,-23 7 0-16,-31-1 0 15,-34-2 0-15,-41 0 0 16,-43 0 0-16,-39-6 0 16,-35 3 0-16,-30-1 0 15,-17-2 0-15,-20 2-172 16,-23 2-160-16,-18 3-162 15,-19 2-1178-15,-18 1 132 16,-15 0 115-16</inkml:trace>
  <inkml:trace contextRef="#ctx0" brushRef="#br0" timeOffset="10140.71">16853 3775 5391 0,'-10'4'19'16,"3"1"61"-16,4 0 185 15,23 1 3-15,54-1 4 16,48-3 5 0,58 1 3-16,51-1 3 15,32-2 6-15,11 4-7 16,-7 2-7-16,-20-4-65 15,-24 2-210-15,-39 0 0 16,-36-6 0-16,-39-2 0 16,-34-3 0-16,-29-5-30 15,-22-1-274-15,-16-3-193 16,-18-5-1220-16,-16 3 139 16,-11-1 121-16</inkml:trace>
  <inkml:trace contextRef="#ctx0" brushRef="#br0" timeOffset="14480.22">16381 2267 3364 0,'0'0'41'15,"-2"0"20"-15,2-1 19 16,0 1 16-16,0 0 9 16,0 0 5-16,0 0 3 15,0 0 4-15,-1 0 7 16,1 0-19-16,0 0-18 15,0 0-11 1,-1 3-6-16,1 3-5 16,-2 7 4-16,2 5 7 15,-1 3 2-15,1 3 2 16,1-1 0-16,1-1 1 16,2-4 13-16,5-2 31 15,14-7 37-15,16-5 10 16,16-6 11-16,13-6 17 15,11-9 33-15,-1-5 40 16,-3-7 7-16,-12-6 2 16,-8-1-16-16,-11-3-38 15,-8 1-56 1,-6 4-23-16,-4 3-22 16,-4 5-29-16,-9 8-42 15,-3 4-43-15,-2 5-13 16,-6 2 0-16,-1 3 0 15,1 3-191-15,-2-1-244 16,85 2-1337-16,-76 0 148 16,-5 0 128-16,-4-2 110 15</inkml:trace>
  <inkml:trace contextRef="#ctx0" brushRef="#br0" timeOffset="15608.03">18658 2362 3399 0,'0'0'82'16,"0"0"42"-16,0 0 33 0,0-2 18 16,0 1 15-1,0 1 13-15,0-3 14 16,0 3 12-16,0-1 11 16,0 1-33-16,0 0-24 15,0 0-29-15,0 0-36 16,0-2-30-16,0 2-18 15,0 0-5-15,3 3 5 16,0 3 0-16,0 2-5 16,3 5-7-1,1 4-15-15,-3-1-7 16,2-1 15-16,-2-3 30 16,4-2 25-16,3-3 22 15,5-3 1-15,9-4-3 16,5 0 3-16,5-5 3 15,2-5 3-15,5-4-3 16,1-5-13-16,6-8-16 16,1-3-21-16,3-4-25 15,2 0-6-15,-6 3-5 16,-4 4 4 0,-6 5-5-16,-10 6-3 15,-8 4-7-15,-8 4 2 16,-5 2-2-16,-5 3-2 15,-3 3-68-15,0 0-233 16,0 0-150-16,91 0-1310 16,-90 2 140-16,-5-2 123 15,-7 3 106-15</inkml:trace>
  <inkml:trace contextRef="#ctx0" brushRef="#br0" timeOffset="18449.47">2023 2584 1997 0,'0'0'100'16,"1"0"19"-16,-1 0 5 15,1 0 2-15,-2 0 1 16,4 0 1-16,1 1 1 15,7 1 2-15,6-2 2 16,4 0-75-16,4 0-32 16,2 0-17-16,0-2-5 15,-5-1-1-15,-6 2 1 16,-6-2 1 0,-6 0 1-16,-6 2-1 15,-8 1 6-15,-10 0 7 16,-8 0 10-16,-5 1 4 15,-2 2 3-15,5 1-1 16,6 1 0-16,6 0-3 16,9-1-7-16,4 0-11 15,3-1-9-15,5-3-14 16,7 1-15-16,7-1-9 16,4-1-5-16,2 0 1 15,-1-1 0 1,-11 2-18-16,-6-2-68 15,-5-7-547-15,-2 7 23 16,-2-1 22-16</inkml:trace>
  <inkml:trace contextRef="#ctx0" brushRef="#br0" timeOffset="20152.88">3881 2549 2339 0,'-1'0'85'16,"-1"0"28"-16,-1 0 20 16,2 0 15-16,-1 0 15 15,1 0 12-15,1 0 11 16,0 0 14-16,0 0 15 15,0 0-52-15,-1 0-20 16,1 0-26-16,1 0-18 16,-1 0-12-1,0 0-13-15,0 0-4 16,3 0-8-16,7 0-7 16,9 0-11-16,7 0-11 15,3-1-7-15,-2 0-3 16,-1 1-1-16,-6 0-5 15,-6-1 0-15,-5 1-5 16,-4 0-5-16,-2 0-1 16,-3-2 3-16,-2 2 4 15,-2 0 0-15,-6 0 3 16,-5 0-1 0,-5 0 3-16,-4 0-2 15,-2 0-1-15,1 0 2 16,4 0-4-16,6 0-5 15,4 0 0-15,5 0-1 16,4 0-4-16,2 0 1 16,6 0 1-16,8 0-2 15,7 0-2-15,0 0-3 16,5 0 1-16,-6 0-4 16,-9 0-4-1,-7 0-1-15,-3 0 5 16,-5 0 5-16,-8 0 5 15,-6 0 11-15,-5 3 7 16,-5-2 10-16,5 0 5 16,3 2 7-16,7-3 5 15,9 0 0-15,2 0-5 16,4 0-12-16,5 0-10 16,0 0-12-16,0 0-10 15,2 0-6-15,-1 0-7 16,-5 0 9-1,-3 0 18-15,-3 0 16 16,-5 0 25-16,-1 0 49 16,-2 0 22-16,-2 0 10 15,4 0-30-15,5 0-115 16,2 0-173-16,7 0-1112 16,-1 0 81-16,2-1 73 15,-2-2 67-15</inkml:trace>
  <inkml:trace contextRef="#ctx0" brushRef="#br0" timeOffset="23651.79">5350 2468 2798 0,'0'0'87'16,"0"0"27"-16,0 0 27 15,0 0 30-15,-2 0 22 16,2 0 15-16,0 0 17 15,-1 0 15-15,-1 0 9 16,2 0-63-16,0 0-22 16,-1 0-31-16,1 0-28 15,0 0-25 1,0 0-27-16,0 0-12 16,1 0-13-16,5 0-11 15,12 0-6-15,12 0-2 16,10 0-8-16,8-2-4 15,1 2-5-15,-10-1-7 16,-10 0-2-16,-10 1-14 16,-11 0 1-16,-8 0-2 15,-14 0 2-15,-12 0 6 16,-13 0 14-16,-7 1 16 16,-10 0 12-1,7 2 11-15,10 0 8 16,11 0 10-16,13-2-1 15,11 1-2-15,6-1 0 16,12-1-11-16,11 1-15 16,8-1-21-16,5 1-13 15,1-1-7-15,-7 0-3 16,-11 0-3-16,-7 2-2 16,-8-2 14-16,-5 1 9 15,-9 0 13 1,-8 2 23-16,-8 1 24 15,-4 1 37-15,-4-1 15 16,9 1 10-16,7-2 18 16,8 1 6-16,6-3-21 15,5-1-76-15,7 2-73 16,10-1-147-16,14-1-328 16,-7 0-686-16,2 0 70 15,-12 0 64-15</inkml:trace>
  <inkml:trace contextRef="#ctx0" brushRef="#br0" timeOffset="23956.5">5458 2585 3991 0,'0'0'55'16,"0"-1"9"-16,0 1-4 15,8 0 3-15,10 0-18 16,8 0-32-16,6 0-26 16,1 0-7-16,-7 0-6 15,-14 0-40-15,-11 0 8 16,-17 0 21-16,-17 0 43 16,-12 0 34-1,-5 0 35-15,-4 0 34 16,11 0-3-16,17 0-172 15,15-49-886-15,19 43 45 16,14-2 42-16,8-3 39 16</inkml:trace>
  <inkml:trace contextRef="#ctx0" brushRef="#br0" timeOffset="25732.39">2042 4344 4017 0,'0'0'69'0,"-2"0"21"15,1-1 13-15,-1 1 7 16,2 0 6 0,8 0 7-16,7-1 6 15,16-3 8-15,8-6 2 16,11-3-39-16,-1-1-27 16,-3-3-20-16,-12 2-13 15,-13 3-7-15,-8 4-3 16,-7 4-6-16,-4 0 0 15,-2 4-9-15,-6 0-2 16,-6 1-5-16,-11 4-4 16,-9 8 0-16,-10 3-3 15,-4 3 1 1,-2 4-5-16,4 1 1 16,2-3-2-16,10-2 5 15,5 0 7-15,7-6 5 16,14-6 9-16,4 1 4 15,4-6 7-15,9-2 6 16,15-4 12-16,11-5 3 16,10-2 1-16,6-3-6 15,-6 0-7-15,-15 4-20 16,-12 1-11-16,-13 5 18 16,-14 3 23-1,-16 5 10-15,-11 0 9 16,-8 6 34-16,-2-1 8 15,8 2 12-15,11-2-165 16,16-4-194-16,24-7-1168 16,19-2 95-16,17-8 85 15,11-6 75-15</inkml:trace>
  <inkml:trace contextRef="#ctx0" brushRef="#br0" timeOffset="27916.05">3751 4359 1838 0,'2'0'125'0,"-2"0"37"16,0 0 32-16,0 1 35 15,0-2 39-15,0 1 31 16,0 0 30-16,0 0 32 15,1 0 28-15,-1 0-71 16,0 0-6-16,2 0 6 16,-2 0-5-1,0 0-4-15,0 0-23 16,1 0-8-16,-1 0-3 16,0 0-9-16,2 0-3 15,-2 0-16-15,0 0-41 16,0 0-44-16,0 0-29 15,0 0-31-15,0 0-18 16,0 0-20-16,0 0-27 16,0 0-16-16,0 0-18 15,0 0-3-15,0 0 0 16,0 0 0 0,0-3 0-16,0 3 0 15,0 0 0-15,0 0 0 16,0 0 0-16,0 0 0 15,0 0 0-15,0 0 0 16,0 0 0-16,0 0 0 16,0 0 0-16,0 0 0 15,0 0 0-15,0 0 0 16,0 0 0-16,0 0 0 16,0 0 0-16,0 0 0 15,0 0 0 1,0 0 0-16,0 0 0 15,1 0 0-15,0 0 0 16,1 0 0-16,2 0 0 16,-1 0 0-16,3 3 0 15,0 1 0-15,-2-2 0 16,0 3 0-16,2 2 0 16,0-1 0-16,-1 3 0 15,3 1 0-15,-2-2 0 16,-1 1 0-1,0-1 0-15,2-2 0 16,-4 2 0-16,1-3 0 16,-1 1 0-16,0-2 0 15,-2 0 0-15,1-1 0 16,-1 0 0-16,1-3 0 16,-1 3 0-16,1-3 0 15,-2 0 0-15,1 0 0 16,1 0 0-16,3 0 0 15,-1 0 0-15,5 0 0 16,2 0 0 0,1 0 0-16,1-3 0 15,6 1 0-15,0-2 0 16,6-4 0-16,2-6 0 16,3-3 0-16,4-2 0 15,-3-4 0-15,1 3 0 16,-2-5 0-16,-5 2 0 15,-4 4 0-15,-6 3 0 16,-1 1 0-16,-5 6 0 16,-3 0 0-16,-3 4 0 15,0 1 0-15,-3 3-63 16,0-1-270 0,1 5-291-16,-1-2-1043 15,-3 3 133-15,-8 2 113 16,-5 2 102-16</inkml:trace>
  <inkml:trace contextRef="#ctx0" brushRef="#br0" timeOffset="28775.77">3795 4434 1717 0,'0'0'119'15,"-2"-1"40"-15,1 1 29 16,-1 0 28-16,2 0 31 16,0 0 31-16,0-2 31 15,0 2 25-15,0-2 22 16,0 2-74-16,0-2-32 16,0 2-40-16,0 0-21 15,0 0-29 1,0 0-12-16,0 0-23 15,0 0-5-15,0 6 7 16,0 1 15-16,2 1 11 16,-1 3 10-16,4 0 9 15,3 0 4-15,1 0 4 16,2-1-5-16,2-3-3 16,0 0-1-16,2-2 1 15,-2-2-10-15,0-2-22 16,3 1-18-16,4-5-13 15,-1-2-7 1,4-3-5-16,3-5-11 16,3-4-7-16,-4-4-19 15,2 1-36-15,-1-2-24 16,1-1 0-16,-1 1 0 16,0-1 0-16,0 0 0 15,-3-1 0-15,0 4 0 16,-1 1 0-16,-6 1 0 15,0 5 0-15,-6 0 0 16,-4 5 0 0,-2 2 0-16,-3 4-49 15,-1 0-238-15,0 2-146 16,42 0-479-16,-49 3-581 16,-7 1 107-16,-8 2 95 15,-7 2 84-15</inkml:trace>
  <inkml:trace contextRef="#ctx0" brushRef="#br0" timeOffset="49631.32">24220 2941 3423 0,'0'0'101'15,"0"0"49"-15,1 0 30 16,-1 0 26-16,4 0 20 15,-1 0 38-15,0 0 46 16,0-2 28-16,1 0 39 16,-2-2-30-1,-1-2-53-15,1-4-46 16,-10-3-35-16,-7 0-38 16,-10-3-18-16,-14 4-29 15,-13 8-38-15,-6 0-17 16,2 8-20-16,3 6 15 15,12 6-3-15,14 6 3 16,15 6 18-16,13 7 13 16,18 1-2-16,22 4-18 15,9-1-41-15,8 1-39 16,1 2-52-16,-11 0-38 16,-18 1-31-16,-20 0-11 15,-20-1 19 1,-26-7 86-16,-16-6 28 15,-13-9 10-15,-8-12 29 16,5-5 31-16,13-11 35 16,17-7-67-16,20-7-293 15,16-4-1476-15,25-2 140 16,15-1 124-16,14 4 106 16</inkml:trace>
  <inkml:trace contextRef="#ctx0" brushRef="#br0" timeOffset="54201.48">24604 3207 7025 0,'0'0'126'0,"1"-1"1"16,11 1 0-16,15-2 2 16,19 4 0-1,19-4 1-15,15 1 1 16,5 1 1-16,-6 0 3 16,-8-1-135-16,-12 1-149 15,-17 0-179-15,-10 0-154 16,-16 0-213-16,-13 0-805 15,-16 1 108-15,-15 2 96 16,-10 4 84-16</inkml:trace>
  <inkml:trace contextRef="#ctx0" brushRef="#br0" timeOffset="54388.31">24761 3397 3635 0,'-4'6'183'15,"1"2"194"-15,1 0 57 16,10 1 10-16,19-3 10 15,16-6 12 1,12 0 11-16,15 2 12 16,2-2 11-16,-6-2-390 15,-7 2-247-15,1 0-679 16,-24 0-705-16,-13-5 111 16,-12-3 98-16</inkml:trace>
  <inkml:trace contextRef="#ctx0" brushRef="#br0" timeOffset="54695.53">24962 2998 3979 0,'8'-1'105'0,"13"0"37"16,19 6 23-1,22 10 26-15,13 15 45 16,9 15 53-16,-7 17 87 16,-19 12 23-16,-27 9 18 15,-19 4-56-15,-27-5-36 16,-15-4-38-16,-8-11-20 16,-2-12-27-16,-2-14-135 15,13-13-263-15,12-13-277 16,10-11-1263-16,14-11 136 15,9-11 119-15,11-10 103 16</inkml:trace>
  <inkml:trace contextRef="#ctx0" brushRef="#br0" timeOffset="55307.49">26259 3204 8191 0,'-2'-1'0'16,"2"1"0"0,-10 10 0-16,-3 8 0 15,-7 16 0-15,-10 11 0 16,-5 10 0-16,3 0 0 16,5-4 0-16,8-7 0 15,5-7 0-15,7-12 0 16,3-9 0-16,4-9 0 15,0-7 0-15,6-15 0 16,9-11 0-16,8-18 0 16,9-15 0-16,9-15 0 15,-1-6 0-15,-2-3 0 16,0 7 0 0,-5 8 0-16,-1 13 0 15,-9 14 0-15,-3 14 0 16,-4 10 0-16,2 13 0 15,-3 14 0-15,5 15 0 16,1 19 0-16,-1 7 0 16,0 9 0-1,-4 1 0-15,-3-5 0 0,0-2 0 16,-3-7 0-16,-5-3 0 16,-3-7-127-16,-2-5-317 15,-5-10-1343-15,-11-5 151 16,-1-10 128-16,-10-12 114 15</inkml:trace>
  <inkml:trace contextRef="#ctx0" brushRef="#br0" timeOffset="55493.84">26052 3325 6919 0,'3'-11'137'16,"10"-5"2"-16,21-3 0 15,17 0 1-15,17 7-320 16,19 5-264-16,-1 1-1137 16,-5 4 119-16,-20-1 104 15,-13 0 93 1</inkml:trace>
  <inkml:trace contextRef="#ctx0" brushRef="#br0" timeOffset="56039.33">27122 3257 4255 0,'6'-8'118'16,"1"-4"23"-16,2-4 22 16,0-5 56-16,-6 3 61 0,-1 2 28 15,-2-1 22 1,-7 6 38-16,-3-2 38 16,-7 7-82-16,-10 3-39 15,-9 1-23-15,-7 7-19 16,1 6-62-16,-4 10-66 15,10 6-27-15,1 6-18 16,12 4-35-16,8-1-35 16,8-3 0-1,7-4 0-15,9-4 0 16,11-8-100-16,10-6-63 16,5-7-6-16,10-2 1 15,-2-9 33-15,-5-6 71 16,-5-3 64-16,-10-1 0 15,-9-2 0-15,-6 2 0 16,-1 9 96-16,-4 4 62 16,1 5 10-16,0 8 3 15,3 7-33-15,5 7-70 16,1 11-330-16,2 7-369 16,-1 4-1069-16,-1-1 137 15,-1-2 118 1,-1-8 105-16</inkml:trace>
  <inkml:trace contextRef="#ctx0" brushRef="#br0" timeOffset="56947.28">26065 3763 4710 0,'0'-3'262'15,"-2"3"74"-15,0 0 4 16,0-1 8-16,2 2 6 16,0-2 6-16,2 1 8 15,12 0 6-15,13-6 8 16,16 4-108-16,17-3-191 15,14-1-83-15,1 0 0 16,-2 2 0-16,-10-2 0 16,-9 2 0-16,-14-1 0 15,-10 3 0-15,-16 0 0 16,-6 1 0 0,-5 0 0-1,-3 1 0-15,0-2-206 0,-5 2-176 16,-7 3-276-16,-7-2-948 15,-8 2 123-15,-3 1 107 16,1 2 95-16</inkml:trace>
  <inkml:trace contextRef="#ctx0" brushRef="#br0" timeOffset="57254.99">26065 3842 4543 0,'-10'2'212'0,"1"-2"137"16,1 2 7-16,-1-2 6 16,9 0 7-1,5 0 7-15,15 0 9 16,14 4 6-16,18-2 8 16,15 2-108-16,7-1-133 15,1-2-158-15,-8-1 0 16,-13 0 0-16,-12 2 0 15,-14-2 0-15,-10 0 0 16,-14 1 0-16,-2-1 0 16,-2 0-316-16,-2 0-234 15,-8-65-1157-15,0 58 137 16,-1-2 120-16,-3 0 105 16</inkml:trace>
  <inkml:trace contextRef="#ctx0" brushRef="#br0" timeOffset="64143.29">27598 3384 4961 0,'-3'0'156'16,"1"-1"150"-16,-2 1 5 15,2-1 5-15,0 2 5 16,2-1 5-16,0-1 6 16,0 1 6-16,4 0 7 15,11 0-39-15,17 0-133 16,20 0-173-16,19 0 0 16,14 0 0-16,4 0 0 15,-4 0 0 1,-11 0 0-16,-16 0 0 15,-10 0 0-15,-15 0 0 16,-14 0 0-16,-8 0 0 16,-9 1-141-16,-2 0-190 15,-10 3-167-15,14 0-424 16,-32 1-516-16,-5 0 99 16,-13 2 89-16,1-2 79 15</inkml:trace>
  <inkml:trace contextRef="#ctx0" brushRef="#br0" timeOffset="64380.07">27494 3649 5137 0,'0'0'294'0,"7"1"3"15,12 1 5-15,16-1 5 16,19 5 5-16,18-4 5 15,13 3 4-15,-2 2 7 16,0 0 5-16,-11-2-90 16,-10 1-383-16,-13-2-197 15,-11-1-219-15,-16-36-1107 16,-9 27 131-16,-5-6 114 16</inkml:trace>
  <inkml:trace contextRef="#ctx0" brushRef="#br0" timeOffset="64751.23">28008 3142 4220 0,'0'-3'104'0,"3"0"48"15,12 1 70-15,17 4 48 16,18 6 30-16,19 11 34 16,15 10 40-16,-6 13 13 15,-13 13 23-15,-20 9-42 16,-28 8-64-1,-21 1-51-15,-23 2-78 16,-20-7-52 0,-15-10-107-16,-6-7-269 15,-4-8-289-15,3-9-1137 0,5-6 134 16,6-10 115-16</inkml:trace>
  <inkml:trace contextRef="#ctx0" brushRef="#br0" timeOffset="68331.82">29552 3349 4791 0,'1'0'81'16,"-1"0"45"-16,0 0 42 16,2 0 50-16,-1 0 55 15,1 0 37-15,1 0 15 16,0 0 19-16,0 0 7 16,1 0-43-16,-1-2-39 15,0 0-47-15,-2-1-45 16,-1-4-56-16,-1-1-58 15,-5-3-36-15,-9-1-10 16,-6 0-17-16,-14-2 0 16,-8 5 0-16,-3 2 0 15,-5 5 0 1,3 2 0-16,5 5 0 16,6 7 0-16,8 6 0 15,11 6 0-15,10 9 0 16,9 4 0-16,15 4 0 15,10 3 0-15,10 1-38 16,5 1-24-16,6-3-43 16,-11-1-36-16,-10-3-32 15,-14-3-18-15,-13-5 3 16,-19-2 4-16,-14-7 11 16,-11-6 5-16,-7-8 42 15,-1-4 13 1,2-5-58-16,14-6-114 15,17-7-1096-15,12-6 93 16,20-2 82-16,15-1 74 16</inkml:trace>
  <inkml:trace contextRef="#ctx0" brushRef="#br0" timeOffset="69178.03">29944 3717 5104 0,'1'0'243'15,"1"0"60"-15,-2-2 6 16,1 1 4-16,2 0 6 16,-3-1 5-16,1 0 5 15,0 0 5-15,-1 0 8 16,0 0-137-16,2 0-139 15,-4-3-66-15,2 1 0 16,-2 0 0 0,-7-2 0-16,-1-1 0 15,-6 1 0-15,-3 1 0 0,-4 1 0 16,-1 3 0 0,-1-1 0-16,2 2 0 15,-3 3 0-15,3 3 0 16,1 8 0-16,5 2 0 15,0 8 0-15,6 0 0 16,4 1 0-16,4-3 0 16,3-3 0-16,5-4-13 15,3-3-42-15,8-3-51 16,5-5-49 0,6-4-44-16,2 0-17 15,1-6-16-15,0-5 2 16,1-5-3-16,-2-9 2 15,-2-8 20-15,-3-8 44 16,-3-12 63-16,-2-6 92 16,-3-5 81-16,-2 0 92 15,-4 3 59-15,-1 7 4 16,-1 5 8-16,-5 13 5 16,-1 8-5-16,-1 9-1 15,-1 9-13-15,0 6-51 16,0 4-41-16,0 12-79 15,-1 14-47 1,-2 12 0-16,0 16 0 16,0 13 0-16,-1 4 0 15,3-1 0-15,-1-5 0 16,2-6 0-16,7-10 0 16,3-7-251-16,10-5-248 15,9-73-1239-15,9 52 143 16,4-12 122-16,2-10 109 15</inkml:trace>
  <inkml:trace contextRef="#ctx0" brushRef="#br0" timeOffset="69867.42">30579 3706 4510 0,'1'-1'44'0,"4"-3"17"15,1-2 2-15,1-1 2 16,-2 1-1-16,4-3 5 16,-3 1 2-16,1-1 4 15,0-5 10-15,-2-3-1 16,-4-2-16-16,1-2-4 16,-1-2 24-1,-1 2 46-15,0 1 46 16,0 5 31-16,-1 1 13 15,-2 6 4-15,-5-1-11 16,-3 5-8-16,-4 0-8 16,-5 4 6-16,-3 0-17 15,0 7-24-15,-3 4-44 16,0 7-36-16,2 6-14 16,4 5-7-16,3 0 4 15,7 2-6-15,5-2-6 16,3-5-12-16,8-4-16 15,5-2-24-15,9-2-5 16,4-9 0 0,8-3 0-16,1-2 0 15,-1-4 0-15,-5-5 0 16,-2-6 0-16,-7 2 0 16,-5-3 0-16,-4 4 0 15,-5 2 0-15,-1 5 0 16,0 4 0-16,3 8 0 15,3 4 0-15,2 7 0 16,1 7 0-16,-2 5-309 16,3 4-320-16,-6-2-1060 15,0-3 136-15,-4-5 117 16</inkml:trace>
  <inkml:trace contextRef="#ctx0" brushRef="#br0" timeOffset="71083.8">29177 4129 4522 0,'1'0'137'0,"-1"0"134"16,3 0 73-16,-3-2 14 16,1 2 6-16,-2 0 8 15,1 0 6-15,1 0 8 16,-1 0 7-16,0 0-68 15,0 0-80 1,0 0-158-16,-1 0-78 16,-3 0-9-16,2 0 0 15,0 0 0-15,2 0 0 16,-2 0 0-16,4 0 0 16,9 0 0-16,15 0 0 15,17 0 0-15,13 0 0 16,11 0 0-16,-3 0 0 15,-7 0 0-15,-12 0 0 16,-10 0 0-16,-9 0 0 16,-10 0 0-16,-11 0 0 15,-3 0 0-15,-2 0 0 16,0 0 0 0,0 0 0-16,0 0 0 15,0 0 0-15,-6 0-165 16,-4 0-188-16,-4 4-160 15,-4 0-306-15,-9 2-631 16,-8 3 102-16,-2-3 89 16</inkml:trace>
  <inkml:trace contextRef="#ctx0" brushRef="#br0" timeOffset="71467.98">29073 4256 2803 0,'-12'5'184'0,"-2"2"48"15,-1 0 44-15,0 2 67 16,9-6 106 0,4-2 78-16,1 0 14 0,7-1 16 15,9 0 17 1,18 0-115-16,14 2-88 16,14-2-50-16,12 0-47 15,-1 0-74-15,-5-2-120 16,-9 2-80-16,-5 0 0 15,-13 0 0-15,-8 0 0 16,-6 0 0-16,-11 0 0 16,-5 0 0-16,-6 0 0 15,-3 0 0-15,-1 0 0 16,0 0 0 0,0 0 0-16,0 0 0 15,0 0 0-15,0 0 0 16,0 0 0-16,0 0-198 15,0 0-325-15,0 0-1223 16,-1-5 144-16,0-2 124 16,-4-4 108-16</inkml:trace>
  <inkml:trace contextRef="#ctx0" brushRef="#br0" timeOffset="73916.99">29258 4150 5372 0,'1'0'277'16,"1"0"6"-16,-1 0 2 15,2 0 6-15,-2 0 3 16,2 3 5-16,-1 9 4 16,2 6 6-16,-3 15 4 15,-2 12-148-15,-8 9-165 16,-5 10 0-16,-6 5 0 16,-3-2 0-16,-1-2 0 15,4-6 0 1,7-9 0-16,2-6 0 15,3-8 0-15,5-9 0 16,-1-7 0-16,3-5 0 16,-1-4 0-16,2-4 0 15,-2-3 0-15,2-2 0 16,0-2 0-16,2-2 0 16,-2-6 0-16,5-6 0 15,2-6 0-15,3-8 0 16,4-5 0-16,2 0 0 15,0-2 0-15,-4 4 0 16,-1 1 0-16,-4 4 0 16,-2-1 0-1,2 1 0-15,0-1 0 16,3-3 0-16,2-5 0 16,1-6 0-16,0-3 0 15,4 0 0-15,1 5 0 16,-1 4 0-16,-1 9 0 15,-2 7 0-15,-4 2 0 16,-2 7 0-16,-4 1 0 16,-2 3 0-16,-1 2 0 15,-1 1 0-15,0 2 0 16,0-1 0-16,0 2 0 16,0 0 0-16,0 0 0 15,0 0 0 1,0 0 0-16,0 0 0 15,0 0 0-15,0 0 0 16,0 0 0-16,0 0 0 16,0 0 0-16,0 0 0 15,0 0 0-15,0-2 0 16,0-2 0-16,2 0 0 16,0-2 0-16,1-1 0 15,-2 1 0-15,1 2 0 16,-1 1 0-16,-1 0 0 15,0 2 0-15,-1 1 0 16,-10 0 0-16,-14 7 0 16,-21 7 0-1,-19 10 0-15,-16 9 0 16,-3 9 0-16,6 0 0 16,12-3 0-16,14-6 0 15,17-6 0-15,17-9 0 16,9-6 0-16,6-6 0 15,4-3 0-15,6-4 0 16,8-6 0-16,4-2 0 16,11-5 0-16,9-2 0 15,1-5 0-15,2 0 0 16,1 2 0-16,-2 1 0 16,-3 0 0-16,-7 4 0 15,-2 0 0 1,-4 1 0-16,-2 2 0 15,-2 1 0-15,-2 3 0 16,1-1 0-16,-2 4 0 16,-1 0 0-16,2 2 0 15,-6 0 0-15,-3 0 0 16,1 2 0-16,-5 0 0 16,0 0 0-16,-2 0 0 15,2 0 0-15,0 0 0 16,0 0 0-1,-1 0 0-15,3 2 0 0,-2-2 0 16,-1 1 0-16,2 0 0 16,-1-1 0-1,2 0 0-15,-3 2 0 16,4 0 0-16,-2 7 0 16,3 4 0-16,5 10 0 15,4 10 0-15,4 8 0 16,4 5 0-16,3 4 0 15,-2-2 0-15,-1-2 0 16,-2-7 0-16,-9-6 0 16,-5-8 0-16,-4-5 0 15,-4-8-286-15,-3-3-351 16,-11-7-1055 0,-8-4 136-16,-1-10 117 15,-9-1 104-15</inkml:trace>
  <inkml:trace contextRef="#ctx0" brushRef="#br0" timeOffset="75472.13">23961 3844 4872 0,'0'-2'73'15,"0"2"142"-15,0 4 101 0,2 7 6 16,-2 10 6 0,0 15 5-16,-2 13 5 15,-2 12 7-15,-9 11 6 16,-5 6-46-16,-8 1-28 15,-2-2-161-15,3-6-116 16,6-13 0-16,2-12 0 16,10-12 0-16,4-10 0 15,1-11 0-15,1-6 0 16,2-5 0-16,-1-7 0 16,5-10 0-1,0-9 0-15,6-15 0 0,6-15 0 16,4-12 0-1,0-11 0-15,-1-4 0 16,-3 5 0-16,-4 7 0 16,-4 11 0-16,-4 12 0 15,-5 8 0-15,1 5 0 16,-1 7 0-16,0 4 0 16,0 3 0-16,-1 5 0 15,1 4 0-15,-3 2 0 16,-5 3 0-16,-8 3 0 15,-8 6 0 1,-13 9 0-16,-10 6 0 0,-6 7 0 16,0 6 0-1,6-1 0-15,9-2 0 16,12-9 0-16,12-5 0 16,8-6 0-16,5-4 0 15,11-4 0-15,9-7 0 16,14-5 0-16,13-6 0 15,13-2 0-15,5-3 0 16,-1 3 0-16,-2 8 0 16,-5 7 0-16,-5 7 0 15,-6 5 0-15,-5 8 0 16,-5 5 0 0,-5 3 0-16,-4 2 0 15,-4 0 0-15,-5-1 0 16,0-1 0-16,-4 1-297 15,3-2-351-15,-9-4-1038 16,-4-6 135-16,-1-7 117 16,-4-8 102-16</inkml:trace>
  <inkml:trace contextRef="#ctx0" brushRef="#br0" timeOffset="77038.82">27442 1110 3864 0,'7'-8'119'0,"3"-2"46"16,-1-1 35-16,-1-4 43 16,-1 4 51-1,-5-1 44-15,-2 0 45 16,3 2 25-16,-8 0 18 16,-4 1-79-16,-11 1-33 15,-12 2-40-15,-8 2-32 16,-7 1-48-16,-2 5-53 15,6 5-46-15,0 5-42 16,14 7-22-16,7 6-9 16,14 10 3-16,13 5-12 15,13 1-13-15,13 5-4 16,7 1-22 0,8 0-35-16,-2-1-38 15,-8 0-22-15,-6-5-14 16,-14-1-12-16,-10-5-6 15,-12-7 9-15,-8-6 17 16,-11-4 28-16,-11-11 46 16,0-4 44-16,-2-3 41 15,3-7 10-15,7-3-156 16,6-5-126-16,21-4-403 16,2-5-742-16,19 0 93 15,10 1 83-15,11 0 74 16</inkml:trace>
  <inkml:trace contextRef="#ctx0" brushRef="#br0" timeOffset="77339.54">28001 1284 5789 0,'15'-5'231'0,"12"-3"9"15,15-3 4-15,17 0 4 16,12 3 2-16,8 2 3 16,1 2 4-16,-7-1-62 15,-8 3-120-15,-14 1-218 16,-12-2-206-16,-16 3-171 15,-8-7-1040-15,-13 4 116 16,-12 3 102-16,-11-4 91 16</inkml:trace>
  <inkml:trace contextRef="#ctx0" brushRef="#br0" timeOffset="77579.31">27950 1565 5534 0,'1'3'268'0,"9"-3"6"16,13 0 2-16,16-1 4 15,13-2 4-15,17-2 4 16,8-1 5-16,-1 2 3 16,-5 1 6-16,-7-1-324 15,-11 1-260-15,-10-1-118 16,-10 0-187-1,-9-30-982-15,-13 18 117 16,-8-4 103-16,-6-10 92 16</inkml:trace>
  <inkml:trace contextRef="#ctx0" brushRef="#br0" timeOffset="77872.04">28192 949 2937 0,'43'7'104'15,"14"9"31"-15,16 11 18 16,9 16 27-16,-21 11 33 16,-15 16 40-16,-18 5 45 15,-20 5 73-15,-16-1 48 16,-18-4-33-16,-12-5-20 15,-1-10-20-15,5-9-8 16,6-11-85-16,9-11-238 16,14-8-243-16,10-14-1273 15,14-5 109-15,13-11 95 16,14-10 86-16</inkml:trace>
  <inkml:trace contextRef="#ctx0" brushRef="#br0" timeOffset="78422.04">29474 1179 4963 0,'-7'-12'74'16,"-9"-4"21"-16,-10-1 16 0,-8 0 5 15,-6 8 5 1,-6 8-4-16,0 6 6 16,8 8 0-16,7 7-5 15,9 8-81-15,12 9-48 16,5 2-38-16,10 9-25 16,7-1-7-16,11 0 1 15,4-3 7-15,6 0-6 16,2-7 1-16,-8-4 3 15,-5-2 32-15,-10-6 20 16,-8-4 25-16,-7-3 14 16,-7-3 6-16,-12-7-1 15,-5-2-6-15,-5-4-28 16,-3-2-67 0,5-2-121-16,66-6-939 15,-48-5 64-15,12-4 59 16,11-7 53-16</inkml:trace>
  <inkml:trace contextRef="#ctx0" brushRef="#br0" timeOffset="78878">30016 1295 5809 0,'0'3'182'0,"0"6"50"15,-6 7 2-15,-6 9 3 16,-11 7 3-16,-10 5 4 16,-12-1 1-16,-10 4 5 15,-5-7 3-15,-5-2-42 16,1-7-157-16,11-3-54 15,9-10 0-15,14-5 0 16,16-11 0-16,9-7 0 16,8-10 0-1,13-9 0-15,6-6 0 16,8 0 0-16,6 4 0 16,3 12 0-16,-1 12 0 15,-5 14 0-15,-1 9 0 16,0 11 0-16,-3 6 0 15,-4 5 0-15,1 2 0 16,-1-2 0-16,-2-3-246 16,-1-1-235-16,-2-35-1263 15,-5 21 143-15,-6-10 124 16,-4-8 108-16</inkml:trace>
  <inkml:trace contextRef="#ctx0" brushRef="#br0" timeOffset="79564.88">28183 585 3462 0,'-1'0'159'0,"-1"-4"67"15,1 2 132-15,-1-2 92 16,2-1 12-16,2 1 10 15,7 0 12-15,14-3 13 16,16 1 13-16,16 0-96 16,15 0-79-16,0 0-77 15,-1 4-154-15,-11-1-104 16,-16 2 0-16,-16 1 0 0,-8-2-34 16,-11 2-250-16,-5 0-112 15,-4 0-162-15,-3-4-1042 16,-11 4 123-1,-1-3 105-15,-5 2 96 16</inkml:trace>
  <inkml:trace contextRef="#ctx0" brushRef="#br0" timeOffset="79847.62">28450 410 5103 0,'0'-5'307'15,"-1"-3"5"-15,1 3 5 16,-2 1 5-16,2 7 5 16,0 11 6-16,0 10 6 15,2 9 5-15,-1 9 6 16,2 5-213-16,0 0-137 16,3 0 0-16,-2-5 0 15,1-5 0-15,-2-6 0 16,1-5 0-16,-3-7 0 15,-1-6 0-15,0-1-206 16,0-4-233-16,0-6-1328 16,0-2 147-16,0-9 127 15</inkml:trace>
  <inkml:trace contextRef="#ctx0" brushRef="#br0" timeOffset="81152.95">24195 2339 4505 0,'-3'-4'75'0,"-2"-1"37"16,2 0 10-16,0 1 3 16,3 2 63-16,0 8 58 15,3 8 60-15,2 7 47 16,5 7 18-16,2 7-36 15,5-1-37-15,1-2-36 16,5-5-6-16,7-5-1 16,14-11-68-16,15-5-65 15,24-8-62-15,21-9-47 16,20-8-13-16,11-10 0 16,5-8 0-1,-1-6 0-15,-7-5 0 16,-12 3 0-16,-16 2 0 15,-16 4 0-15,-23 7 0 16,-19 6 0-16,-17 7 0 16,-11 6 0-16,-9 9-267 15,-4 1-105-15,-1 6-229 16,-4-2-1007-16,-7 10 124 16,-9 0 107-16,-18 4 95 15</inkml:trace>
  <inkml:trace contextRef="#ctx0" brushRef="#br0" timeOffset="81651">24501 2319 3531 0,'0'-6'125'15,"0"-3"44"-15,0 1 13 16,0-1 3-16,-4 6 31 15,3 10 117-15,-1 13 72 16,1 12 58-16,1 13 11 16,8 9-66-16,4 3-60 15,11-3-45-15,13-1-9 16,22-11 4-16,14-11-31 16,27-12-135-16,20-9-74 15,21-16-58-15,17-8 0 16,8-9 0-1,5-9 0-15,-6-7 0 16,-10-6 0-16,-17 1 0 16,-16 0 0-16,-23 6 0 15,-25 4 0-15,-16 7-138 16,-19 8-215-16,-15 7-231 16,-6-54-1068-16,-5 60 129 15,-8 3 114-15</inkml:trace>
  <inkml:trace contextRef="#ctx0" brushRef="#br0" timeOffset="86963.37">1948 4682 2714 0,'-2'0'73'15,"1"0"21"-15,1 0 20 16,-2 0 23-16,2 0 18 16,2 0 10-16,-2 0 8 15,1 0 17-15,8 0 16 16,7 0-39-16,8-5-26 16,10-3-18-16,9-4-21 15,3-1-28 1,-3 0-53-16,-1-3-90 15,-9 4-129-15,-9-9-764 16,-7 8 46-16,-11 4 43 16,-3-1 40-16</inkml:trace>
  <inkml:trace contextRef="#ctx0" brushRef="#br0" timeOffset="87211.14">1793 4966 5376 0,'2'0'19'16,"12"-1"-2"-16,13-5 0 16,18-6 2-16,17-4-5 15,18-5-36-15,-4-1-84 16,-1 4-95-16,-4 4-283 15,-19 3-543-15,-16 3 52 16,-10-2 50-16,-10 1 43 16</inkml:trace>
  <inkml:trace contextRef="#ctx0" brushRef="#br0" timeOffset="118432.35">11974 6392 4321 0,'0'0'79'15,"0"0"24"-15,0 0 24 16,0 0 21-16,0 0 34 16,0 0 52-16,0 0 59 15,0 0 51-15,0 0 43 16,0 0-39-1,0 0-36-15,0 0-22 16,0-1-23-16,0-3-17 16,0 0-38-16,3-6-54 15,6 0-65-15,8-4-50 16,7 0-43-16,9-1 0 16,9 1 0-16,6 1 0 15,0 6 0-15,7 2 0 16,3 2 0-16,-1 2 0 15,-2 3 0 1,-3 2 0-16,-7 2 0 16,-5 5 0-16,-4 1 0 15,0-1 0-15,-5 0 0 16,-1-4 0-16,3-2 0 16,1-4 0-16,5-1 0 15,1-4 0-15,2-2 0 16,-1-4 0-16,-1-4 0 15,-1-2 0-15,-4 0 0 16,-1 1 0-16,-5 3 0 16,-2 2 0-16,-6 4 0 15,-1 4 0 1,2 0 0-16,5 6 0 16,4-1 0-16,7 2 0 15,10 3 0-15,8 1 0 16,3-3 0-16,6-2 0 15,0-3 0-15,-4-1 0 16,-15-3 0-16,-7-2 0 16,-15-2 0-16,-6-2 0 15,-11-3 0-15,-3-1 0 16,-4 3 0-16,2 1 0 16,-2 4-358-16,84 0-1487 15,-88 2 161 1,-7 2 135-16,-5-3 120 15</inkml:trace>
  <inkml:trace contextRef="#ctx0" brushRef="#br0" timeOffset="119918.37">12013 4920 3403 0,'0'-2'123'16,"0"-1"28"-16,0 2 19 16,2-2 14-16,-2 1 14 15,1 0 17-15,2 1 16 16,1 0 17-16,3-1 29 16,2 2-48-16,-2 0-11 15,2 3 0-15,0 5 7 16,-4 5-3-16,1 6-13 15,-1 4 7-15,1 1-2 16,2-2 28-16,3-3-25 16,9-5-34-1,7-9-41-15,13-5-30 16,7-9-26-16,11-10-10 16,5-10 2-16,5-4-19 15,-1-7-14-15,-4 1-45 16,-6 2 0-16,-8 5 0 15,-6 2 0-15,-14 8 0 16,-7 3 0-16,-8 6 0 16,-8 1 0-16,-3 6 0 15,-3 2 0-15,0 1 0 16,0 3-309 0,0-1-318-16,0 2-1062 15,-3-1 136-15,1 0 116 16,-2 0 104-16</inkml:trace>
  <inkml:trace contextRef="#ctx0" brushRef="#br0" timeOffset="120734.63">12942 4932 4431 0,'0'-2'122'0,"0"-1"20"16,2 0 35-16,2 0 63 15,4 5 58-15,1 6 38 16,2 7 30-16,5 4 22 16,-3 5 6-16,-1 5-97 15,-1-6-32-15,5-3-18 16,1-4-37-16,6-8-68 15,10-4-62-15,10-8-38 16,9-11-28 0,11-7-14-16,8-8 0 15,-3-5 0-15,-3-1 0 16,-4 2 0-16,-10 1 0 16,-6 6 0-16,-9 2 0 15,-6 3 0-15,-8 5 0 16,-9 5 0-16,-2 1 0 15,-9 6 0-15,2 1-49 16,-3 3-336-16,31 2-583 16,-46 1-598-16,-4 2 117 15,-13-1 103 1</inkml:trace>
  <inkml:trace contextRef="#ctx0" brushRef="#br0" timeOffset="149648.87">8969 6602 4566 0,'0'11'87'15,"0"5"28"-15,0 5 34 16,4 3 44-16,3 1 45 16,3-5 29-16,5-3 41 15,8-2 36-15,7-9 26 16,10 0-57-16,10-10-29 16,9-5-28-16,8-6-33 15,4-7-50-15,2-4-47 16,-4-1-27-16,1-4-42 15,-8 2-34 1,-4 0-23-16,-5 3 0 16,-7 2 0-16,-7 3 0 15,-4 3 0-15,-4 5 0 16,-5 1 0-16,-5 4 0 16,-1 2 0-16,-4 1 0 15,-5 3 0-15,-3 1 0 16,-4 1 0-16,-1 0 0 15,-3 0 0-15,0 0 0 16,0 0 0-16,0 0 0 16,0 0 0-1,0 0 0-15,0 0-189 16,0 0-267-16,-3-53-1311 16,-7 50 147-16,-12 1 127 15</inkml:trace>
  <inkml:trace contextRef="#ctx0" brushRef="#br0" timeOffset="163746.38">1981 3460 1797 0,'21'-7'128'0,"6"-3"29"15,11-3 9-15,9-2 5 16,-8 1 1-16,-5 0 3 15,-6 3 1 1,-8 3-11-16,-7 1-47 16,-4-1-282-16,-6 4-490 15,-3 1 22-15,-6-1 21 16,-6 0 21-16</inkml:trace>
  <inkml:trace contextRef="#ctx0" brushRef="#br0" timeOffset="164052.1">1819 3633 3745 0,'0'0'42'0,"5"0"43"16,9-2 23-16,8 1 12 16,13-2 8-16,15-5 4 15,7-5 2-15,4-2 2 16,0-5-20-16,-6 2-88 16,-9 0-151-16,-6-3-904 15,-12 5 52-15,-8 0 49 16,-6-1 45-16</inkml:trace>
  <inkml:trace contextRef="#ctx0" brushRef="#br0" timeOffset="170782.26">15943 8946 3283 0,'0'0'153'0,"0"0"37"16,0 0 27-16,0 0 28 15,0 0 74-15,2 0 87 16,-2 0 71-16,4 0 22 16,8-1 13-1,9-2-106-15,11 2-57 16,13-5-34-16,8-1-28 16,7-1-27-16,2-2-81 15,0-1-95-15,-2 1-74 16,-3-1-10-16,-7 2 0 15,-6 0 0-15,-8-1 0 16,-9 2 0 0,-8 1 0-16,-8 0 0 0,-5 3 0 15,-4 2-255-15,-2 0-107 16,-3 2-180 0,-4 0-1088-16,-11 0 127 15,-2 2 111-15,-10 0 96 0</inkml:trace>
  <inkml:trace contextRef="#ctx0" brushRef="#br0" timeOffset="171219.85">16110 8984 4363 0,'-9'1'191'15,"1"1"141"-15,-1-2 40 0,3 1 8 16,4-1 7-16,13 0 8 15,10-1 9 1,15 1 7-16,13 0 9 16,12 0-128-16,2 0-90 15,-2-2-160-15,-10 1-42 16,-5-2 0-16,-11 2 0 16,-7-2 0-16,-6 2 0 15,-6-1 0-15,-5 2 0 16,-3-1 0-1,-1 0 0-15,-1 1 0 0,2 0 0 16,-2-1 0-16,0 1 0 16,-3 0 0-1,0 0 0-15,-2 0 0 16,1 0 0-16,1 0 0 16,-3 0 0-16,1 0 0 15,-1 0 0-15,2 0 0 16,-4 0 0-16,4 0-325 15,41 0-614-15,-46-6-662 16,-10-4 122-16,-6-3 106 16,-9-5 95-16</inkml:trace>
  <inkml:trace contextRef="#ctx0" brushRef="#br0" timeOffset="185861.99">2670 10233 4847 0,'34'-4'49'16,"22"-8"3"-16,20-5 1 15,18-6-17 1,-3 0-56-16,-5-3-113 16,-16-1-951-16,-17 4 58 15,-23 3 54-15,-24 1 48 16</inkml:trace>
  <inkml:trace contextRef="#ctx0" brushRef="#br0" timeOffset="186098.77">2443 10585 8191 0,'0'9'0'0,"2"-2"0"16,15-1 0-16,20-3 0 16,24-9 0-16,24-15 0 15,18-4 0-15,5-4 0 16,-7-3 0-16,-7 6-338 15,27 0-623-15,-45-1-631 16,-8 0 121 0,-7-2 105-16,-7 0 94 15</inkml:trace>
  <inkml:trace contextRef="#ctx0" brushRef="#br0" timeOffset="186422.07">3955 10213 8191 0,'3'0'0'0,"0"1"0"0,7-1 0 15,14-1 0 1,21-8 0-16,22-5 0 15,22-12 0-15,16-5 0 16,-1-3 0-16,-7 2 0 16,-16 2 0-16,-19 5 0 15,-23 7 0-15,-16 1 0 16,-13 5 0-16,-8 6-281 16,-5 2-298-16,-10 2-1130 15,-9 2 138-15,-9 0 120 16,-10 6 104-1</inkml:trace>
  <inkml:trace contextRef="#ctx0" brushRef="#br0" timeOffset="186906.6">3828 10455 8191 0,'-7'10'0'16,"-4"3"0"-16,3 0 0 15,2-1 0-15,31-6 0 16,24-8 0-16,26-9 0 16,25-7 0-16,21-5 0 15,3-3 0 1,-6-2 0-16,-12 2 0 16,-19 2 0-16,-15 6 0 15,-23 1 0-15,-17 7 0 16,-15 0 0-16,-11 4 0 15,-5 5 0-15,-1-1 0 16,0 2 0-16,0 0 0 16,0 0 0-16,0 0 0 15,0 0 0-15,0 0 0 16,0 0 0-16,0 0 0 16,0 0 0-16,0 0 0 15,0 0 0 1,0 0 0-16,0 0 0 15,0 0 0-15,0 0 0 16,0 0 0-16,0 0 0 16,0 0 0-16,0 0 0 15,0 0 0-15,-3-1 0 16,-4 0-479-16,-7-77-1332 16,-8 68 153-16,-7 0 134 15,0-2 114-15</inkml:trace>
  <inkml:trace contextRef="#ctx0" brushRef="#br0" timeOffset="200607.81">21330 8452 6710 0,'0'-7'159'15,"1"2"1"-15,1 0 2 16,-1-1 1-16,-2 2 1 15,2 4 2 1,1 4 1-16,-2 5 1 16,0 8 4-16,1 9-172 15,1 8 0-15,-1 5 0 16,2-2 0-16,0-4 0 16,0-6 0-16,0-5 0 15,-2-8 0-15,-1-5 0 16,2-5 0-16,2-3 0 15,1-9-122-15,1-4-430 16,-1-9-1207 0,-2-11 146-16,0-7 126 0,-3-1 109 15</inkml:trace>
  <inkml:trace contextRef="#ctx0" brushRef="#br0" timeOffset="200915.16">21340 8249 6026 0,'4'-8'228'16,"2"-4"3"-16,8-3 1 15,4-8 4-15,4 2 3 16,-4-1 2-16,-3-2 4 15,-9 3 3 1,-2 4 2-16,-11-1-235 16,-5 5-15-16,-7 5 0 15,-2 3 0-15,-3 1 0 16,4 8-308-16,25 8-533 16,-5 1-791-16,17 3 126 15,9 5 111 1,9-1 98-16</inkml:trace>
  <inkml:trace contextRef="#ctx0" brushRef="#br0" timeOffset="201070.01">21636 8346 8191 0,'4'-1'0'0,"5"-2"0"16,6-6 0-16,14-2 0 15,9 3-235-15,7-3-264 16,3-33-1244-16,-11 36 144 15,-12 3 123-15,-16 6 109 16</inkml:trace>
  <inkml:trace contextRef="#ctx0" brushRef="#br0" timeOffset="201205.88">21626 8528 5958 0,'-6'7'236'0,"0"0"3"15,3 1 2-15,6-3 4 16,23-2 3-16,16-10-194 15,23-3-561-15,9-12-1040 16,1-2 115-16,-10-11 101 16</inkml:trace>
  <inkml:trace contextRef="#ctx0" brushRef="#br0" timeOffset="201609.76">22178 8191 5958 0,'20'-20'236'0,"12"-6"3"16,12-4 2-16,16-4 4 16,2 13 3-16,-2 9 2 15,-3 6 5-15,-10 11 2 16,-14 12 5-16,-17 8-262 16,-13 10 0-16,-17 8 0 15,-21 5 0-15,-12 2 0 16,-8-4 0-16,0-2 0 15,3-6 0-15,17-8 0 16,11-8 0 0,12-8 0-16,8-6 0 15,14-4 0-15,12-4 0 16,16 0 0-16,13-4 0 16,14-3 0-16,6-2 0 15,-5-2 0-15,-5 0 0 16,-13-3 0-16,-10 3 0 15,-10 3 0-15,-15 3-147 16,-9 0-286-16,-7 3-1350 16,-11 2 149-16,-17 0 129 15,-12 4 112 1</inkml:trace>
  <inkml:trace contextRef="#ctx0" brushRef="#br0" timeOffset="201861.52">21470 8789 8191 0,'-12'4'0'15,"1"0"0"-15,8 0 0 16,25-1 0-16,44-3 0 16,35-7 0-16,33-5 0 15,21-5 0-15,-3 0 0 16,-14-1 0-16,-21-1 0 15,-27 2-131 1,-25 2-197-16,-29 4-189 16,-20 0-1161-16,-28 6 134 15,-21 2 115-15,-23 5 103 16</inkml:trace>
  <inkml:trace contextRef="#ctx0" brushRef="#br0" timeOffset="202065.34">21446 9014 7007 0,'0'7'128'16,"9"-2"2"-16,23 0-2 15,26-4 3-15,27-5 1 16,29-10-1-16,15-3 3 16,0 0 0-1,-10-2-269-15,-16 4-400 16,-25-2-1189-16,-26 4 141 15,-25 0 121-15,-22 0 107 16</inkml:trace>
  <inkml:trace contextRef="#ctx0" brushRef="#br0" timeOffset="203649.85">25747 8797 5475 0,'6'-8'283'0,"4"-4"4"16,-1-2 4-16,0 2 5 15,-5 5 4-15,-4 4 5 16,0 13 4-16,-4 13 6 16,-10 15 5-16,-13 13-310 15,-8 14-10-15,-9 4 0 16,-3-2 0 0,7-4 0-16,6-9 0 15,10-9 0-15,10-13 0 0,5-8 0 16,7-11 0-1,4-8 0-15,7-12 0 16,5-12 0-16,8-13 0 16,11-11 0-16,13-14 0 15,1-10 0-15,4-4 0 16,-3-4 0-16,-3 4 0 16,-6 3 0-16,-3 7 0 15,-7 12 0-15,-4 8 0 16,-6 8 0-16,-6 13 0 15,-6 5 0-15,4 11 0 16,-2 7 0-16,7 10 0 16,4 13 0-1,0 12 0-15,3 11 0 16,-5 9 0-16,4 3 0 16,-7 1 0-16,2-4 0 15,-1-3 0-15,-9-4 0 16,-1-7 0-16,-2-6 0 15,-4-7 0-15,2-7 0 16,-2-9 0-16,0-3 0 16,0-7 0-1,0-3 0-15,0-4-39 16,0-3-353-16,0-7-1432 0,-4-3 156 16,2-5 134-1,-5-3 116-15</inkml:trace>
  <inkml:trace contextRef="#ctx0" brushRef="#br0" timeOffset="203917.47">25684 9037 5886 0,'0'-5'243'0,"9"-2"3"16,15-3 4-16,19-1 2 16,15 4 4-16,11 1 3 15,2 0-7-15,-10 2-199 16,-21 3-116-16,-15 1-404 16,17 0-434-16,-44 0-529 15,-13-2 99-15,-6 1 87 16,0 0 79-16</inkml:trace>
  <inkml:trace contextRef="#ctx0" brushRef="#br0" timeOffset="207713.69">29094 8969 5158 0,'0'-11'153'15,"-7"-2"60"-15,-6-4 36 16,-10-1 45-16,-9 3 8 16,-13 6 4-16,-5 4 7 15,-1 2 4-15,2 3 5 16,9 7-58 0,8 1-110-16,9 9-64 15,9 5-41-15,8 7-42 16,12 6-7-16,11 5 0 15,18 2 0-15,6 6 0 16,6 0 0-16,-4-2 0 16,-8-1 0-16,-14-7 0 15,-13-6 0-15,-8-6 0 16,-15-4 0-16,-11-9 0 16,-13-3 0-16,-8-6 0 15,-10-6 0-15,4-2 0 16,5-3-107-16,11-1-302 15,73 0-1392 1,-51 1 152-16,7 4 131 16,6 0 115-16</inkml:trace>
  <inkml:trace contextRef="#ctx0" brushRef="#br0" timeOffset="207918.06">28453 9531 7765 0,'2'0'47'15,"1"0"-1"-15,13 0 2 16,18-3-1-16,15 1 0 16,16-2 1-16,10-2-1 15,-2 0 0-15,-8 4-145 16,-16 1-279-16,-10-1-378 16,-21 2-843-16,-20 0 122 15,-17 0 106 1,-22 0 94-16</inkml:trace>
  <inkml:trace contextRef="#ctx0" brushRef="#br0" timeOffset="208143.41">28312 9668 6540 0,'-2'6'177'16,"4"1"1"-16,16 1 2 16,22-1 1-16,25-3 3 15,20-3 0-15,17-1 4 16,-2-1 0-16,-15 1 3 15,-13 0-191-15,-21 0 0 16,-19 0 0-16,-17 0-143 16,-9 0-191-16,-9 0-357 15,-11-4-936-15,-8-2 125 16,-2-5 111 0,-10-1 96-16</inkml:trace>
  <inkml:trace contextRef="#ctx0" brushRef="#br0" timeOffset="211399.46">26836 8299 4184 0,'-3'-32'79'16,"-7"-11"30"-16,-9-7 37 16,-10-9 15-16,-17 12 14 15,-13 7 23-15,-20 5 34 16,-18 5 48-16,-16 9 50 15,-9 14-27-15,-7 10 21 16,-1 20-28-16,2 18-38 16,9 18-11-16,6 15-11 15,7 20-24 1,13 13-33-16,19 9-51 16,14 3-49-16,18 1-44 15,23-5-35-15,15-5 0 16,17-3 0-16,16-2 0 15,17-4 0-15,15-7 0 16,16-7 0-16,13-12 0 16,13-18 0-16,12-9 0 15,8-19 0-15,14-13 0 16,5-11 0-16,2-14 0 16,-7-16 0-16,-9-16 0 15,-14-16 0 1,-19-24 0-16,-14-15 0 15,-25-13 0-15,-30-12 0 16,-30-7 0-16,-47-6 0 16,-53-4 0-16,-57 1 0 15,-49 8-169-15,-43 17-242 16,-17 24-1372-16,-6 32 149 16,4 21 129-16,14 23 112 15</inkml:trace>
  <inkml:trace contextRef="#ctx0" brushRef="#br0" timeOffset="213977.89">1919 3502 4866 0,'-2'0'260'0,"2"0"64"15,0-2 6-15,0 2 6 16,0 0 5-16,2-2 7 16,5-4 6-16,10-2 5 15,12-6 8-15,12-3-132 16,13-2-164-16,3-1-71 16,-1-2 0-16,-8 3 0 15,-9 2 0-15,-16 3 0 16,-9 3 0-16,-9 5-216 15,-5 4-130-15,-8 4-174 16,8 1-1129-16,-21 7 128 16,-8-1 114-1,0 5 98-15</inkml:trace>
  <inkml:trace contextRef="#ctx0" brushRef="#br0" timeOffset="214233.65">1816 3695 4891 0,'-1'1'320'16,"1"-1"5"-16,0 0 5 15,4-1 6-15,18-7 6 16,11-8 8-16,19-3 4 16,13-5 7-1,7 2 6-15,-5 4-152 16,-10 4-215-16,-12 3 0 15,-12 5-244-15,-15 4-114 16,-3 0-327-16,-12 2-910 16,-1 2 121-16,-1-1 106 15,1-1 94-15</inkml:trace>
  <inkml:trace contextRef="#ctx0" brushRef="#br0" timeOffset="-214453.3">3930 4519 6408 0,'0'0'190'15,"0"-1"2"-15,0 1 3 16,0-2 0-16,9 1 3 15,10-8 2-15,8-1 2 16,15-4 2 0,9-4 3-16,1 0-207 15,-2 1 0-15,-6 1 0 16,-10 1-24-16,-6 2-286 16,-10 6-191-16,-10-2-1214 15,-5 6 138-15,-9 2 121 16,-6-1 106-16</inkml:trace>
  <inkml:trace contextRef="#ctx0" brushRef="#br0" timeOffset="-214243.41">3943 4623 5606 0,'-3'5'267'15,"1"1"4"-15,0 0 4 16,5-2 3-16,17-2 5 15,15-8 4-15,14-3 4 16,12-2 4-16,4-3 5 16,-3-1-527-16,-10 4-212 15,-13 1-1312-15,-10 3 145 16,-15 1 124-16,-8-1 110 16</inkml:trace>
  <inkml:trace contextRef="#ctx0" brushRef="#br0" timeOffset="-212186.4">7428 10814 5146 0,'0'-3'263'0,"2"-1"35"16,-2 0 6-16,0 0 5 16,0 2 4-16,-2 6 5 15,-7 13 6-15,-6 10 5 16,-9 14 5-16,-9 10-119 15,-4 7-177-15,-1 0-38 16,3-4 0 0,8-7 0-16,9-10 0 15,6-8 0-15,6-10 0 16,6-12 0-16,1-4 0 16,7-13 0-16,7-7 0 15,6-14 0-15,6-9 0 16,6-12 0-16,5-5 0 15,-5-4 0-15,0 0 0 16,-1 4 0-16,-2 5 0 16,-4 6 0-1,-7 10 0-15,-5 11 0 16,-5 7 0-16,-2 9 0 16,5 7 0-16,2 10 0 15,8 10 0-15,5 9 0 16,4 9 0-16,-3 8 0 15,-1 3 0-15,0-1 0 16,-1-4 0-16,-4-2 0 16,-3-3 0-16,-5-7 0 15,-7-7 0 1,-4-5 0-16,-1-5 0 16,-2-3 0-16,-8-5-301 15,8 1-485-15,-18-5-863 16,-4 0 130-16,-7-3 113 15,4-5 98-15</inkml:trace>
  <inkml:trace contextRef="#ctx0" brushRef="#br0" timeOffset="-211915.16">7322 11077 4089 0,'-4'-2'357'16,"-1"-2"38"-16,0-2 9 16,2 0 9-16,13 1 8 15,12-3 10-15,18-1 10 16,11 0-274-16,14 1-216 15,4-26-1591-15,-12 22 128 16,-10 2 112 0</inkml:trace>
  <inkml:trace contextRef="#ctx0" brushRef="#br0" timeOffset="-210611.6">8290 11001 4472 0,'0'0'355'0,"-1"0"9"15,1-4 5-15,-3 2 7 16,1 1 9-16,1-2 6 15,-1 2 9-15,2 1 9 16,0 0 7-16,0 0-162 16,3 0-254-16,16 0 0 15,20 0 0-15,23-1 0 16,22-2 0-16,13-1 0 16,-1-1 0-1,-8-1 0-15,-15-1 0 0,-13 1 0 16,-14 1 0-1,-14-1 0-15,-13 2 0 16,-6 0 0-16,-9 4 0 16,-2-2 0-16,-2-2-39 15,0 2-441-15,0-65-1320 16,-2 57 152-16,-1-5 131 16,-3 1 115-16</inkml:trace>
  <inkml:trace contextRef="#ctx0" brushRef="#br0" timeOffset="-210017.85">8689 10837 3772 0,'-3'-2'182'0,"-2"-1"101"16,1-2 110-16,0 1 38 16,4-1 9-1,-2 1 11-15,2 3 10 16,0-2 11-16,0 1 12 15,0 1-136-15,0 1-69 16,-1 0-119-16,-2 0-125 16,3-2-35-16,-1 2 0 15,1 0 0-15,1 0 0 16,3 2 0-16,8 4 0 16,14 3 0-16,17 4 0 15,16 3 0-15,12-2 0 16,0 3 0-1,-8-2 0-15,-10 2 0 16,-15 0 0-16,-10 2 0 16,-14 3 0-16,-8 1 0 15,-7 2 0-15,-9 2 0 16,-8 1 0-16,-2 0 0 16,-5 1 0-16,-3 1 0 15,3-1 0-15,1-2 0 16,5-2 0-16,0-3 0 15,4-6 0-15,0-4-298 16,7-4-467-16,-10-8-890 16,0-4 129-1,-3-6 114-15</inkml:trace>
  <inkml:trace contextRef="#ctx0" brushRef="#br0" timeOffset="-208790.93">10231 10885 5395 0,'0'-6'285'16,"0"2"4"-16,0 0 5 15,-4 10 6-15,-8 14 3 16,-12 16 4-1,-7 12 7-15,-5 8 3 16,0 3 6-16,2-3-259 16,10-3-64-16,4-11 0 15,8-8 0-15,3-10 0 16,4-11 0-16,4-5 0 16,1-4 0-16,0-12 0 15,4-7 0-15,10-14 0 16,11-10 0-16,8-17 0 15,13-8 0-15,5-6 0 16,-2-4 0-16,-4 3 0 16,-8 7 0-1,-8 9 0-15,-6 13 0 16,-10 11 0-16,-1 10 0 16,-5 12 0-16,3 5 0 15,6 12 0-15,3 10 0 16,7 11 0-16,1 11 0 15,-1 12 0-15,0 2 0 16,-4 4 0-16,0-4 0 16,-2 0 0-16,-3-8 0 15,-3-7 0 1,-3-6 0-16,-5-9 0 16,-4-4 0-16,0-9 0 15,-2-6 0-15,-6-2-317 16,5-7-578-16,-17-4-720 15,-5-2 123-15,-6-3 110 16,-3-1 95-16</inkml:trace>
  <inkml:trace contextRef="#ctx0" brushRef="#br0" timeOffset="-208595.69">10154 11135 5983 0,'0'-9'233'0,"5"-2"3"15,8-4 4 1,16-2 1-16,14 2 4 16,11 1 4-16,9 0-190 15,-4 4-166-15,-2 2-260 16,-11-2-1258-16,-7 3 126 16,-8 2 110-16,-3-4 97 15</inkml:trace>
  <inkml:trace contextRef="#ctx0" brushRef="#br0" timeOffset="-208122.83">11024 10946 4198 0,'1'-3'353'15,"1"-1"35"-15,-1-4 6 16,-1 0 10-16,0 1 9 15,-4 1 7-15,-6 3 10 16,-11 1 10-16,-4 2 10 16,-9 7-182-16,3 4-235 15,0 9-33-15,8 5 0 16,11 4 0-16,7 4 0 16,5-1 0-16,11-3 0 15,11-6 0-15,10-4 0 16,5-6 0-1,7-4 0-15,-3-6 0 16,-3-2-225-16,-8-2-166 16,11-3-504-16,-25-4-642 15,-6-1 112-15,-4-3 101 16,1-3 87-16</inkml:trace>
  <inkml:trace contextRef="#ctx0" brushRef="#br0" timeOffset="-207407.01">11768 10385 6383 0,'0'-3'193'0,"0"4"2"15,0 17 1-15,0 18 3 16,1 28 2-1,-1 29 1-15,1 22 3 16,-1 16 2-16,0 14 3 16,0 3-210-16,-1 4 0 15,0-7 0-15,-2-7 0 16,1-15 0-16,0-20 0 16,-2-19 0-16,3-16 0 15,-2-22 0-15,-5-19 0 16,-3-16 0-16,2-18-349 15,-3-45-1497-15,2 5 160 16,-1-17 136 0,0-13 119-16</inkml:trace>
  <inkml:trace contextRef="#ctx0" brushRef="#br0" timeOffset="-205893.59">5608 4442 5608 0,'0'0'267'15,"0"0"5"-15,0 0 3 16,0 2 4-16,0 7 4 15,0 11 3-15,0 11 6 16,0 12 3-16,0 13 5 16,0 7-266-1,0 4-34-15,0-3 0 16,0-2 0-16,0-6 0 16,0-8 0-16,-1-12 0 15,1-8 0-15,-1-7 0 16,1-9 0-16,-5-8 0 15,-1-5 0-15,-1-8-406 16,2-14-1425-16,-3-9 157 16,2-8 135-16,0-6 117 15</inkml:trace>
  <inkml:trace contextRef="#ctx0" brushRef="#br0" timeOffset="-205430.97">5548 4402 4569 0,'-2'0'83'0,"-5"-1"57"15,-10 5 120-15,-5 5 87 16,-7 8 7-16,-3 7 5 15,2 3 8 1,6 0 7-16,3-2 7 16,10-7-51-16,2-6-33 15,6-7-63-15,3-2-138 16,6-5-96-16,7-7 0 16,10-6 0-16,9-6 0 15,5-2 0-15,6-4 0 16,-6 7 0-16,-3 6 0 15,-3 6 0-15,-2 6 0 16,-3 5 0-16,-5 7 0 16,2 3 0-16,0 5 0 15,-1 5 0 1,3-1 0-16,2 1 0 16,1-2 0-16,-1-1 0 15,-4-1-286-15,-5 1-215 16,-6-30-1227-16,-7 22 140 15,-5-6 123-15,-9-6 107 16</inkml:trace>
  <inkml:trace contextRef="#ctx0" brushRef="#br0" timeOffset="-202077.82">12324 10943 4833 0,'1'-8'327'0,"2"0"5"16,2 0 7-16,-2-3 5 15,-1 4 7-15,-1 3 6 16,-1 2 7-16,0 1 6 16,2 4 8-16,-2 7-182 15,0 8-196-15,-5 10 0 16,-7 12 0 0,-5 9 0-16,-8 1 0 15,0 3 0-15,0-4 0 16,5-4 0-16,6-7 0 15,6-10 0-15,3-9 0 16,3-7 0-16,1-8 0 16,1-4 0-16,1-5 0 15,4-10 0-15,2-11 0 16,5-6 0-16,6-16 0 16,4-6 0-16,3-6 0 15,-2 0 0 1,2 1 0-16,0 4 0 15,-6 8 0-15,0 9 0 16,-1 8 0-16,-5 9 0 16,-4 4 0-16,3 8 0 15,-4 2 0-15,7 4 0 16,2 3 0-16,6 8 0 16,2 6 0-16,6 10 0 15,-2 9 0-15,-5 9 0 16,-3 3 0-16,1 4 0 15,-9 0 0 1,0-2 0-16,-1-2 0 16,-3-7 0-16,-1-7 0 15,-2-7 0-15,-4-8 0 16,-2-6 0-16,0-6 0 16,0 0 0-16,-4-6-360 15,0-2-1484-15,-8-1 160 16,-1-5 135-16</inkml:trace>
  <inkml:trace contextRef="#ctx0" brushRef="#br0" timeOffset="-201775.65">12289 11177 4732 0,'0'-2'311'0,"0"-2"28"16,6-4 6-16,10 0 6 16,9-3 7-16,16-1 6 15,11-2 7 1,3 1-9-16,-1 2-238 15,-7 1-303-15,4 3-629 16,-24 1-727-16,-6 0 113 16,-12-1 100-16,-3 0 88 15</inkml:trace>
  <inkml:trace contextRef="#ctx0" brushRef="#br0" timeOffset="-200750.77">13028 11050 4015 0,'0'-1'199'0,"2"1"131"16,-2 0 73-16,0-2 9 16,2 4 10-16,-2-4 8 15,2 2 10-15,-2 0 11 16,2 0 10-16,3-1-147 15,0-2-81-15,-1-1-152 16,1-3-81-16,-1 1 0 16,-2-4 0-1,-2 1 0-15,2-3 0 16,-2 2 0-16,0-3 0 16,0 0 0-16,0 4 0 15,-2-2 0-15,-2 1 0 16,2 4 0-16,-5-1 0 15,3 1 0-15,-2 4 0 16,-4-1 0-16,1 3 0 16,-5 0 0-16,1 0 0 15,-6 3 0 1,4 3 0-16,-3 5 0 16,1 3 0-16,0 5 0 15,4 4 0-15,1 3 0 16,1 0 0-16,3 3 0 15,2 0 0-15,2-2 0 16,2-2 0-16,0-3 0 16,2-2 0-16,0-1 0 15,2-4 0-15,0-3 0 16,5-2 0-16,5-5 0 16,3-4 0-1,7-2 0-15,3-4 0 16,2-5 0-16,-2-3 0 15,-3-8 0-15,-2-1 0 16,-6-1 0-16,0 1 0 16,-6 3 0-16,-1 3 0 15,0 2 0-15,0 2 0 16,-1 4 0-16,-3 1 0 16,-1 4 0-16,4 2 0 15,2 1 0-15,1 5 0 16,6 4 0-1,-1 5 0-15,1 5 0 16,-3 5 0-16,1 0 0 16,-5 2-135-16,0-2-284 15,-4-3-1373-15,5 0 152 16,-7-7 129-16</inkml:trace>
  <inkml:trace contextRef="#ctx0" brushRef="#br0" timeOffset="-198491.57">13676 10939 4057 0,'1'0'206'0,"3"0"144"16,-2 0 52-16,0 0 8 16,1 0 8-16,-1 0 10 15,-1-4 10-15,3 2 10 16,-4 0 9-16,2 0-154 15,-2-2-82-15,2-3-168 16,-2-1-53-16,-2-2 0 16,-2 0 0-16,-6-3 0 15,-1 4 0-15,-9 1 0 16,-5 6 0 0,-1 0 0-16,-4 9 0 15,-5 5 0-15,5 7 0 16,5 5 0-16,3 5 0 15,7 2 0-15,9-2 0 16,2-3 0-16,8-1 0 16,4-5 0-16,5-2 0 15,5-6 0-15,6-5 0 16,5-4 0-16,0-4 0 16,1-9 0-16,1-5-12 15,-6-8-35-15,-4-10-21 16,-4-10-20-1,-5-9-5-15,-6-7 11 16,-3-1 44-16,-3 3 38 16,0 10 0-16,0 11 0 15,0 12 10-15,0 9 36 16,0 11 21-16,0 12 21 16,0 12 6-16,0 14-11 15,2 11-43-15,0 9-40 16,7 5 0-16,2 0 0 15,2-3 0-15,6-4 0 16,0-6 0-16,2-10-295 16,2-4-221-16,2-36-1206 15,-3 13 140 1,-2-9 122-16,3-5 105 16</inkml:trace>
  <inkml:trace contextRef="#ctx0" brushRef="#br0" timeOffset="-197871.57">14231 10436 7529 0,'1'3'72'0,"1"8"1"16,-2 12 0-16,1 17 0 15,-2 22 1-15,-1 21 0 16,2 16 0-16,0 12 0 15,0 14 1-15,0 3-75 16,0 1 0 0,0 1 0-16,2-6 0 15,2-6 0-15,3-5 0 16,2-9 0-16,4-3 0 16,1-4 0-16,-5-9 0 15,-3-12 0-15,-5-8 0 16,1-18 0-16,-2-15 0 15,-3-14 0-15,-5-11 0 16,-3-14 0-16,-5-14-179 16,51-10-751-16,-50-19-713 15,-1-11 128 1,0-10 112-16,-1 4 99 16</inkml:trace>
  <inkml:trace contextRef="#ctx0" brushRef="#br0" timeOffset="-194775.03">14838 10912 4965 0,'2'-7'321'0,"2"-1"5"15,1 1 6-15,-1-2 5 16,2 5 7-16,1 2 5 16,-1 6 7-16,1 11 6 15,-1 5 7 1,1 12-239-16,-4 11-130 16,-3 4 0-16,0 1 0 15,0-2 0-15,0-1 0 16,0-8 0-16,3-6 0 15,-3-7 0-15,0-9 0 16,1-3 0-16,1-9 0 16,2-3 0-16,5-6 0 15,12-7 0-15,7-7 0 16,5-5 0-16,5-5 0 16,2 4 0-1,-1 3 0-15,0 5 0 16,0 8 0-16,-3 6 0 15,-1 7 0-15,-8 7 0 16,-8 7 0-16,-13 6 0 16,-4 9 0-16,-11 0 0 15,-13 2 0-15,-8 0 0 16,-6-5 0-16,-8-6 0 16,1-6 0-16,1-6 0 15,4-9 0-15,7-3 0 16,5-7 0-1,10-1-201-15,10-3-242 16,5-1-1324-16,8 0 147 16,12 6 127-16,1-3 111 15</inkml:trace>
  <inkml:trace contextRef="#ctx0" brushRef="#br0" timeOffset="-194142.37">15811 11168 4417 0,'0'-9'266'0,"0"-4"98"15,0-3 7-15,0-1 5 16,0 1 10-16,-5 6 7 16,-3-1 8-16,-10 7 9 15,-5 1 8-15,-6 6-141 16,-3 5-165-16,1 8-112 16,-1 7 0-16,4 8 0 15,7 2 0 1,4 3 0-16,8-2 0 15,6-2 0-15,4-4 0 16,7-8 0-16,7-4 0 16,7-8 0-16,8-4 0 15,6-10 0-15,5-6 0 16,-3-10 0-16,-4-5 0 16,-3-13 0-16,-8-6 0 15,-11-6 0-15,-7-7 0 16,-5-2 0-1,-5-1 0-15,-4 4 0 16,0 9 0-16,2 14 0 16,-2 11 0-16,0 15 0 15,5 14 0-15,0 17 0 16,4 17 0-16,4 16 0 16,13 11 0-16,7 7 0 15,7 0 0-15,9-4 0 16,4-6 0-16,-2-7 0 15,1-11 0-15,-1-7-411 16,3-20-1418 0,-5-6 156-16,1-12 135 15,-5-11 117-15</inkml:trace>
  <inkml:trace contextRef="#ctx0" brushRef="#br0" timeOffset="-176963.05">16554 10478 5400 0,'-2'-5'281'15,"-3"-3"3"-15,2 0 5 16,-1 0 4-16,4 4 5 16,-2 2 3-16,4 2 6 15,1 7 4-15,-2 8 6 16,2 11-207-1,4 9-110-15,-4 18 0 16,1 10 0-16,-2 11 0 16,-1 9 0-16,-1 8 0 15,0 6 0-15,-1 3 0 16,1 2 0-16,0-1 0 16,0-4 0-16,0-8 0 15,3-3 0-15,0-13 0 16,1-8 0-16,-1-9 0 15,1-11 0-15,-2-9 0 16,-1-11 0-16,2-6 0 16,-3-9 0-16,1-4 0 15,-1-6 0 1,-1-4 0-16,60-11-956 16,-49-13-728-16,1-8 135 15,1-15 116-15</inkml:trace>
  <inkml:trace contextRef="#ctx0" brushRef="#br0" timeOffset="-176227.4">17288 11026 5200 0,'0'-6'210'0,"0"-1"67"16,0 1 22-16,0-1 4 15,0 1 6-15,-1 2 5 16,-4 1 4-16,-7 1 6 15,-5 0 6-15,-7 2-139 16,-6 2-98-16,-5 3-70 16,-1 5-23-16,-1 4 0 15,3 9 0 1,2 8 0-16,6 1 0 16,7 7 0-16,9 1 0 15,6 3 0-15,7-3 0 16,8-2 0-16,8-2 0 15,5-7 0-15,7-5 0 16,1-6 0-16,2-8 0 16,-3-5 0-16,-4-2-38 15,-3-3-329-15,72-3-1464 16,-80-2 157-16,0-5 135 16,-8-5 117-1</inkml:trace>
  <inkml:trace contextRef="#ctx0" brushRef="#br0" timeOffset="-176006.61">16972 11281 7366 0,'0'-4'90'0,"7"-4"0"16,12 1 1-16,12-4-145 15,10 3-192-15,12 2-252 16,-4 0-1081 0,-10 4 120-16,-13 0 103 15,-14 1 93-15</inkml:trace>
  <inkml:trace contextRef="#ctx0" brushRef="#br0" timeOffset="-170018.11">25235 7186 5813 0,'0'-13'159'16,"0"-4"70"-16,0 1 3 15,0 0 4-15,0 6 1 16,0 7 4-16,0 7 4 16,4 10 2-16,1 9 3 15,2 11-26-15,3 9-146 16,2 7-78-16,-3-2 0 16,6-1 0-16,1-4 0 15,5-8 0-15,11-8 0 16,14-6 0-1,15-10 0-15,15-7 0 16,15-8 0-16,9-11 0 16,3-7 0-16,5-8 0 15,0-5 0-15,-4-4 0 16,-10 0 0-16,-12 1 0 16,-16 8 0-16,-17 3 0 15,-19 8 0-15,-12 6 0 16,-12 5 0-16,-6 5 0 15,0 2-314-15,-2 6-336 16,-10 2-1031-16,-7 2 134 16,-10 0 116-1,-15 4 103-15</inkml:trace>
  <inkml:trace contextRef="#ctx0" brushRef="#br0" timeOffset="-169563.53">25581 7138 5220 0,'0'0'159'16,"0"7"122"-16,0 8 5 16,0 14 4-16,0 11 5 15,0 14 4-15,0 6 4 16,4-1 5-16,5-4 7 16,9-2-20-16,12-10-155 15,14-8-140-15,15-9 0 16,14-9 0-16,17-12 0 15,16-5 0 1,10-5 0-16,1-10 0 16,0-5 0-16,-6-4 0 15,-13-3 0-15,-14-2 0 16,-10 3 0-16,-14 4 0 16,-15 4 0-16,-12 6 0 15,-12 5-296-15,-7 4-209 16,-10-7-1220-16,-6 10 140 15,-7 2 122-15</inkml:trace>
  <inkml:trace contextRef="#ctx0" brushRef="#br1" timeOffset="-156895.81">7259 11839 4499 0,'1'0'212'0,"-1"-2"130"15,0-2 18-15,0 1 7 16,0 0 7-16,0 3 7 16,0-1 8-16,0 4 7 15,0 3 8-15,-3 10-114 16,-8 6-127-16,-2 10-149 16,-9 6-14-1,-3 3 0-15,3-2 0 0,3-3 0 16,3-5 0-16,9-9 0 15,3-8 0 1,2-7 0-16,2-3 0 16,2-6 0-16,0-4 0 15,10-9 0-15,1-8 0 16,6-8 0-16,4-8 0 16,1-4 0-16,2 1 0 15,-4 3 0-15,-5 4 0 16,-1 8 0-16,-7 6 0 15,-2 8 0-15,0 3 0 16,3 8 0-16,4 0 0 16,4 6 0-1,7 8 0-15,1 6 0 16,-2 4 0 0,2 6 0-16,-3 2 0 0,-4 0 0 15,-4-3 0-15,-5-3 0 16,-2-3 0-16,-6-3-104 15,-2-3-271-15,3-3-535 16,-19-5-660-16,-5-4 119 16,-7-3 103-16,-3-4 91 15</inkml:trace>
  <inkml:trace contextRef="#ctx0" brushRef="#br1" timeOffset="-156721.97">7183 12022 6894 0,'-2'-4'140'16,"2"1"0"-16,0-1 3 16,7-4-1-16,16 1 3 15,12-4-1-15,16 1-280 16,12-4-235-16,5-85-1315 16,-3 78 136-16,-6 1 116 15</inkml:trace>
  <inkml:trace contextRef="#ctx0" brushRef="#br1" timeOffset="-156243.89">8173 11992 5918 0,'0'0'240'0,"-1"0"4"16,14 2 1-16,15-1 4 16,23 2 3-1,20-2 3-15,18 0 4 16,5-1 3-16,-5 0 5 0,-12 0-267 15,-13-1 0 1,-17 1-122-16,-15 0-172 16,-14-1-114-16,-8-5-266 15,-10-1-867-15,-9-2 114 16,-3-4 100-16,-6-1 89 16</inkml:trace>
  <inkml:trace contextRef="#ctx0" brushRef="#br1" timeOffset="-156004.12">8605 11843 5786 0,'4'-4'247'0,"8"-2"5"16,11 3 2-16,11 2 4 16,6 11 3-16,6 8 4 15,-7 14 3-15,-12 5 4 16,-15 10 3-16,-9 3-222 15,-15 2-53-15,-11-6-115 16,-10-5-214-16,2-3-340 16,-5-12-973-16,10-8 128 15,15-9 113 1,11-8 97-16</inkml:trace>
  <inkml:trace contextRef="#ctx0" brushRef="#br1" timeOffset="-155291.27">9841 11963 6915 0,'0'-4'138'0,"0"0"0"16,0 3 2-16,0 8 0 15,0 7 3-15,-4 9-1 16,-2 8 2-1,-1 5 0-15,-2-1 3 16,-1-4-147-16,6-4 0 16,1-9 0-16,1-8 0 15,2-5 0-15,0-2 0 16,0-12 0-16,3-10 0 16,3-8 0-16,4-12 0 15,3-7 0-15,4-1 0 16,1 2 0-16,0 9 0 15,-1 5 0 1,-3 8 0-16,-3 9 0 16,2 6 0-16,2 5 0 15,3 7 0-15,0 7 0 16,4 9 0-16,-1 2 0 16,-5 5 0-16,1 1 0 15,-3 1 0-15,-9-2 0 16,-2 1-351-16,72-4-1495 15,-88-2 160-15,-4-8 136 16,-6-3 119-16</inkml:trace>
  <inkml:trace contextRef="#ctx0" brushRef="#br1" timeOffset="-155123.91">9838 12105 6923 0,'0'-10'137'0,"3"-2"1"15,6-3 0-15,8 1 2 16,12 1 1-16,11 5-282 16,11 1-210-16,5-28-1303 15,1 25 129-15,2 2 114 16,-3-2 100-16</inkml:trace>
  <inkml:trace contextRef="#ctx0" brushRef="#br1" timeOffset="-154611.88">10849 11858 4880 0,'3'-4'331'15,"3"1"5"-15,-2 2 7 16,-1 4 4-16,-9 8 9 16,-5 10 4-1,-10 6 9-15,-9 6 5 16,-10 2 9-16,-4 2-271 16,0-4-112-16,5-5 0 15,7-5 0-15,6-8 0 16,7-9 0-16,5-9 0 15,5-5 0-15,3-12 0 16,3-6 0-16,7-2 0 16,7-2 0-16,6 1 0 15,2 8 0 1,7 5 0-16,4 7 0 16,2 7 0-16,4 5 0 15,3 10 0-15,0 6 0 16,0 4 0-16,-1 6 0 15,-4 0 0-15,-3-4 0 16,-2-2 0-16,-1-6 0 16,0-6-311-16,22-6-569 15,-20-3-741-15,-1-9 124 16,-3-4 110 0,-2-5 97-16</inkml:trace>
  <inkml:trace contextRef="#ctx0" brushRef="#br1" timeOffset="-153863.65">10804 11533 4349 0,'0'0'243'0,"0"-3"115"0,2 0 19 15,2-2 7 1,6 1 7-16,6 2 9 0,10 0 8 16,7 0 8-1,11 2 10-15,2 0-146 16,0-2-135-16,-4 0-131 15,-6 2-14-15,-13-1 0 16,-6-2-110-16,-9 3-152 16,-5 0-99-16,-3-1-249 15,-5-2-971 1,-6 3 119-16,-4 0 104 0,-2-2 93 16</inkml:trace>
  <inkml:trace contextRef="#ctx0" brushRef="#br1" timeOffset="-153627.89">10760 11654 5136 0,'-5'1'300'0,"4"-1"4"16,-2 2 6-16,10-2 4 15,21 0 6-15,12-2 4 16,6 2 6-16,12-2-44 15,-3 0-182 1,-12 0-254-16,-11 0-254 16,-12 2-180-16,-11-42-929 15,-6 34 109-15,-6 0 97 16,-5-5 86-16</inkml:trace>
  <inkml:trace contextRef="#ctx0" brushRef="#br1" timeOffset="-150636.06">12270 11939 3564 0,'2'0'179'0,"2"0"60"16,0-3 133-16,2 2 74 16,1-1 12-16,-3 0 11 15,-2-1 12 1,0 3 12-16,-2 4 12 16,-2 7-143-16,-2 9-58 15,-7 9-68-15,-3 9-153 16,-5 3-83-16,-2 0 0 15,6-4 0-15,-1-5 0 16,9-12 0-16,5-4 0 16,0-7 0-16,4-5 0 15,0-6 0 1,2-6 0-16,7-7 0 0,6-12 0 16,5-8 0-1,2-7 0-15,4-4 0 16,0-1 0-16,-2 8 0 15,0 3 0-15,0 10 0 16,-5 6 0-16,-3 8 0 16,1 6 0-16,-4 6 0 15,3 9 0-15,-2 10 0 16,4 8 0-16,-5 4 0 16,2 6 0-16,-7 0 0 15,2-4 0 1,-5-6 0-16,-3-4 0 15,-2-5 0-15,-1-5-324 16,-2-3-275-16,-12-6-1093 16,-7-3 136-16,-7-1 117 15,-9-4 104-15</inkml:trace>
  <inkml:trace contextRef="#ctx0" brushRef="#br1" timeOffset="-150480.19">12301 12110 5883 0,'0'-6'243'0,"0"-3"3"15,8 0 4-15,9-5 3 16,15 4 3-16,9-2 2 16,6 2-290-1,1 3-231-15,-11-45-1383 16,-14 44 128-16,-14 0 113 16,-12 2 99-16</inkml:trace>
  <inkml:trace contextRef="#ctx0" brushRef="#br1" timeOffset="-149562.3">11284 12171 3933 0,'0'-5'114'0,"0"1"32"16,0-2 31-16,0-1 73 15,0 3 90 1,1-2 76-16,-1 0 10 15,0 3 8-15,0-1 11 16,0 1-87-16,0 2-30 16,0 1-32-16,0 0-32 15,3 1-83-15,-2 6-98 16,-1 6-83-16,2 9 0 16,-2 8 0-16,0 6 0 15,1 1 0-15,1-1 0 16,0-1 0-16,-1-5 0 15,0-1 0 1,1-6 0-16,-2-5 0 16,0-4 0-16,0-5 0 15,0-3 0-15,1-3 0 16,-1-3 0-16,0-3 0 16,0-7 0-16,0-2 0 15,3-7-428-15,2-71-1397 16,-1 60 157-16,4-1 133 15,-6 2 118-15</inkml:trace>
  <inkml:trace contextRef="#ctx0" brushRef="#br1" timeOffset="-141804.25">13398 11955 5022 0,'0'-1'291'16,"2"-2"21"-16,0-1 6 0,-2 0 5 15,0 0 6-15,0 0 5 16,3 2 5-1,-3 0 8-15,2 1 4 0,-2-3-149 16,0 4-179 0,2 0-23-16,-4 0 0 15,4 0 0-15,-2 0 0 16,0 0 0-16,0 0 0 16,0 0 0-16,-2 2 0 15,-7 6 0 1,-9 9 0-16,-6 8 0 0,-10 10 0 15,-9 7 0-15,-2 1 0 16,2 0 0-16,3-6 0 16,2-6 0-1,9-9 0-15,6-9 0 16,3-6 0-16,4-5 0 16,6-6 0-16,2-10 0 15,4-5 0-15,2-3 0 16,6-4 0-16,8 1 0 15,5 5 0-15,4 7 0 16,8 6 0-16,0 4 0 16,0 6 0-16,-4 6 0 15,-1 4 0-15,-8 1 0 16,0 3 0-16,-5-1 0 16,-4-1 0-1,-1-1-178-15,-1 1-249 16,2-5-1350-16,-2 1 148 15,1 1 129-15,-1-7 112 16</inkml:trace>
  <inkml:trace contextRef="#ctx0" brushRef="#br1" timeOffset="-141457.57">13400 12254 5010 0,'9'-11'200'0,"7"-1"107"16,5-5 5-16,3 0 4 15,1 9 7-15,2 4 4 16,-5 1 5 0,-4 11 6-16,-6 7 8 15,-6 6-86-15,-6 6-140 16,-6 5-120-16,-11 2 0 16,-2 1 0-16,-4-6 0 15,0-2 0-15,3-7 0 16,9-5 0-16,7-4 0 15,4-7 0-15,13-2 0 16,23-6 0-16,9-4 0 16,15-3 0-1,10-3 0 1,-1-4 0-16,-10 0-230 0,-11 1-188 16,-15 0-1347-1,-13 2 146-15,-13 0 127 16,-11 1 111-16</inkml:trace>
  <inkml:trace contextRef="#ctx0" brushRef="#br1" timeOffset="-138384.35">12960 11581 2967 0,'2'0'99'0,"1"0"34"15,1 0 20 1,-4 0 20-16,2 0 21 16,-2 0 23-16,2 0 25 15,-2 0 21-15,0 0 24 16,0 0-24-16,0 0 15 15,0 0 19-15,0 0 43 16,0 0 6-16,0 0-16 16,0 0-18-16,0 0-22 15,0 0-15-15,3 0-21 16,1 0-45-16,6 0-58 16,0 0-58-16,9 0-68 15,0 0-25 1,9 0 0-16,5-3 0 15,6 3 0-15,5-3 0 16,6 0 0-16,3-1 0 16,-1-2 0-16,3-1 0 15,-7 1 0-15,-7 0 0 16,-3 0 0-16,-4-1 0 16,-2-1 0-16,-1 2 0 15,-2-2 0-15,1 0 0 16,-1 2 0-16,-4 2 0 15,-4 1 0 1,2 1 0-16,-7 2 0 16,0 0 0-16,-5 0 0 15,-2 0 0-15,0 0 0 16,-1 0 0-16,-2 0 0 16,0 0 0-16,1 0 0 15,-5 0 0-15,-2-2 0 16,0 2 0-16,0 0-109 15,-9-1-213-15,-5 1-119 16,-7 1-231-16,-6-36-857 16,-11 37 113-1,-6 2 98-15,0 2 87 16</inkml:trace>
  <inkml:trace contextRef="#ctx0" brushRef="#br1" timeOffset="-137866.31">13053 11657 983 0,'-12'4'174'16,"-2"-2"46"-16,-4 3 44 15,-1-1 46 1,2-3 46-16,6-1 44 15,1 0 36-15,0 0 38 16,3 0 54-16,1 0-50 16,2 0-20-16,2 0-13 15,2 0-3-15,0 0-30 16,0 0-44-16,0 0-37 16,0 0-31-16,0 0-27 15,4 0-48-15,7 0-75 16,11 0-56-16,10 0-38 15,17-1-42 1,17-2-14-16,9-1 0 16,13 0 0-16,2-3 0 15,4 0 0-15,-6 0 0 16,-10 2 0-16,-10-4 0 16,-14 4 0-16,-13 0 0 15,-10 1 0-15,-11-1 0 16,-6 2 0-16,-5 0 0 15,-3-1 0-15,-2 4 0 16,-1-2 0-16,-3 1 0 16,1 1-104-1,-1 0-292-15,0-3-1410 16,0 3 153-16,-4-2 132 16</inkml:trace>
  <inkml:trace contextRef="#ctx0" brushRef="#br1" timeOffset="-136340.18">14925 11772 5379 0,'44'-4'159'0,"24"-2"58"16,26-4 26-1,26-1 26-15,5-3 5 16,2 2 2-16,-4 1 2 15,-12 3-13-15,-16 1-20 16,-17 2-92-16,-24 1-76 16,-21 1-67-16,-16-1-43 15,-12 2-176-15,-10 0-121 16,-5 2-263-16,-12-1-944 16,-8 1 112-16,-11 1 101 15,-6 1 87 1</inkml:trace>
  <inkml:trace contextRef="#ctx0" brushRef="#br1" timeOffset="-135494.44">15173 12087 5245 0,'0'0'297'0,"0"0"6"15,0 0 4-15,0 0 5 16,0 0 5-16,0 4 6 15,0 9 3-15,0 8 8 16,0 10 4-16,0 11-249 16,-1 6-89-16,-4 0 0 15,-1-1 0-15,0-2 0 16,-1-4 0 0,2-6 0-16,-2-4 0 15,3-8 0-15,4-6 0 16,-3-3 0-16,2-6 0 15,1-2 0-15,0-2 0 16,0-3 0-16,-2-1 0 16,2-3 0-16,0-3 0 15,0-8 0-15,0-4 0 16,3-6 0-16,0-4 0 16,5-2 0-16,0-1 0 15,0 0 0 1,3 0 0-16,1 2 0 15,-1-3 0-15,-1 1 0 16,3 1 0-16,-3-7 0 16,1 0 0-16,2-1 0 15,5-3 0-15,5 3 0 16,5 2 0-16,10 7 0 16,1 4 0-16,-1 6 0 15,-5 5 0-15,-7 7 0 16,-11 4 0-16,-10 0 0 15,-5 7 0-15,-14 3 0 16,1 2 0 0,-2 5 0-16,4 6 0 15,2 3-83-15,5 2-51 16,9 4-58-16,4-1-27 16,0 2-32-16,-2 2 2 15,-1-3 2-15,-5 1 14 16,-11-10 82-1,-4 0 64-15,-10-6 114 0,0-8 63 16,-4-3 18-16,8-1-154 16,5-4-123-16,9-2-1284 15,6 1 102-15,9-1 90 16,5 2 80 0</inkml:trace>
  <inkml:trace contextRef="#ctx0" brushRef="#br1" timeOffset="-135259.66">15579 12344 6355 0,'0'6'196'16,"0"3"1"-16,0 7 3 0,0 3 2 16,0 8 2-1,0-1 1-15,-1 5 4 16,0-2 0-16,-2-1 5 15,-2-4-214-15,-3-2 0 16,5-4-336-16,17-6-617 16,-19-8-643-16,2-6 123 15,3-13 105-15,5-14 94 16</inkml:trace>
  <inkml:trace contextRef="#ctx0" brushRef="#br1" timeOffset="-134675.67">17083 11904 7495 0,'8'-9'76'16,"17"0"0"-16,20-5 1 16,21-2 0-16,15 3 0 15,10 1 0-15,-3 3 1 16,-13 1 0-16,-17 4 2 16,-17-1-80-16,-17 3 0 15,-14-1-125-15,-9 3-204 16,-10-2-238-16,-9-50-1100 15,-8 52 133 1,-6 4 113-16</inkml:trace>
  <inkml:trace contextRef="#ctx0" brushRef="#br1" timeOffset="-133882.83">17155 12249 4647 0,'0'0'244'16,"0"0"97"-16,0-2 8 15,-1 2 5-15,1 2 7 16,-2 4 7-16,-1 5 7 15,-3 8 7-15,-3 10 8 16,-2 7-120-16,1 1-160 16,-3 6-110-16,3-1 0 15,1-1 0 1,1-4 0-16,1-5 0 0,2-3 0 16,-1-4 0-16,2-6 0 15,2-5 0-15,-2-4 0 16,3-3 0-1,1-4 0-15,0-2 0 16,-3-1 0-16,2 0 0 16,-1-1 0-16,2-5 0 15,-1-2 0-15,1-8 0 16,1-6 0-16,4-7 0 16,1-2 0-16,5-2 0 15,3 2 0-15,5 0 0 16,0 0 0-16,1 5 0 15,3-4 0 1,0 3 0-16,0-2 0 0,3-3 0 16,2-4 0-16,5-7 0 15,7 2 0 1,-1 3 0-16,-5 7-43 16,-6 7-35-16,-12 13-7 15,-9 6 5-15,-5 3 16 16,-8 4 19-16,-5 9-3 15,0 3 0-15,3 5 0 16,-1 5-6-16,6 5 26 16,2 1 20-16,5 1 0 15,5 1-19 1,-5-1-22-16,-1-4-18 16,0-3 10-16,-9-5 59 15,-10-3 45-15,-4-7 8 16,-6-3 12-16,-6-5 18 15,2-1-79-15,5 0-204 16,8-1-236-16,11 1-1183 16,5 0 124-16,10 0 110 15,6 1 95-15</inkml:trace>
  <inkml:trace contextRef="#ctx0" brushRef="#br1" timeOffset="-133551.14">17467 12443 4869 0,'19'-4'202'0,"5"-2"118"16,6 0 5-16,5 1 7 15,-8 2 3-15,-6 6 8 16,-8 6 6-16,-9 6 5 16,-7 5 8-16,-12 5-97 15,-7 4-130-15,-1-2-135 16,-3-1 0-16,4-4 0 15,10-6 0-15,8-5 0 16,13-7 0-16,15-3 0 16,17-5 0-1,12-4 0-15,14 0 0 16,1-4 0-16,-5-2 0 16,-12 2 0-16,-14 2-63 15,-15 2-241-15,-13 1-229 16,-17-1-1165-16,-13 0 136 15,-11-3 119-15,-7 1 103 16</inkml:trace>
  <inkml:trace contextRef="#ctx0" brushRef="#br1" timeOffset="-130860.58">9042 12854 5851 0,'0'-8'247'16,"0"-3"2"-1,0 0 5-15,0 0 1 0,0 6 5 16,0 4 3-1,0 1 4-15,0 7 3 16,0 12 5-16,0 9-275 16,0 12 0-16,0 11 0 15,0 2 0-15,0 0 0 16,2 1 0-16,-1-5 0 16,4-6 0-16,-1-4 0 15,0-7 0-15,2-9 0 16,-3-4 0-16,-3-9 0 15,2-4 0 1,-2-2 0-16,0-4 0 16,0 0 0-16,0 2 0 15,2-4-393-15,4-37-1441 16,4 23 157-16,3-7 136 16,6-7 117-16</inkml:trace>
  <inkml:trace contextRef="#ctx0" brushRef="#br1" timeOffset="-130537.37">9304 12830 6176 0,'0'-13'214'15,"1"1"2"-15,-1 1 3 16,2-1 2-16,1 9 2 15,1 15 3-15,6 11 3 16,-1 10 2-16,1 12 5 16,1 9-236-16,-2 3 0 15,-3-4 0-15,-3-4 0 16,4-4 0-16,-7-7 0 16,0-5 0-1,0-8 0-15,1-5 0 16,-1-7-8-16,-1-5-367 15,-8-4-1462-15,2-2 157 16,-5-4 137-16,-6 0 117 16</inkml:trace>
  <inkml:trace contextRef="#ctx0" brushRef="#br1" timeOffset="-130312.07">8902 13329 5484 0,'0'-2'283'0,"-1"0"4"16,4-1 4-16,11-2 5 15,14 5 4-15,11-3 5 16,10 0 5-16,6 1 4 16,0 4 7-16,-9 1-517 15,-3 1-166-15,-5 4-266 16,-2-3-995-16,-4 1 125 15,5-6 110-15</inkml:trace>
  <inkml:trace contextRef="#ctx0" brushRef="#br1" timeOffset="-130102.26">9821 13104 6527 0,'-5'1'178'15,"-7"10"2"-15,-12 8 1 16,-13 9 2-16,-8 10 2 16,-11 8 1-16,1 0-284 15,10 0-477-15,-4-3-1032 16,4-5 123-16,-1-7 107 16,1-6 95-1</inkml:trace>
  <inkml:trace contextRef="#ctx0" brushRef="#br1" timeOffset="-128872.36">6443 15056 5998 0,'0'-3'233'0,"0"-2"1"16,0 4 3-16,0 4 4 15,-4 13 2-15,-4 9 3 16,-4 15 3-16,-4 6 4 16,-3 8 4-16,0-2-257 15,2-5 0-15,2-2 0 16,4-11 0-16,4-9 0 15,2-7 0-15,5-9 0 16,0-7 0-16,2-4 0 16,5-14 0-1,9-11 0-15,4-11 0 16,9-18 0-16,3-12 0 16,1-7 0-16,-3-3 0 15,-1 5 0-15,-3 9 0 16,-1 14 0-16,-5 13 0 15,-3 11 0-15,-1 10 0 16,0 8 0-16,3 5 0 16,1 12 0-16,6 13 0 15,1 7 0-15,1 10 0 16,-4 9 0 0,2 1 0-16,-5 1 0 15,-1-4 0-15,-5-5 0 16,-4-7 0-16,-8-6 0 15,-2-8 0-15,-1-2 0 16,-3-5 0-16,-6-4-327 16,1-3-423-16,-10-4-901 15,-3-4 129-15,-1-6 114 16,5-2 98-16</inkml:trace>
  <inkml:trace contextRef="#ctx0" brushRef="#br1" timeOffset="-128646.05">6489 15189 5052 0,'-3'-3'314'0,"-2"-2"6"16,3 0 4-16,2-1 5 15,15-2 6-15,12 2 6 16,11-2-243-16,12 0-116 15,5-1-254-15,-1 3-1303 16,-7-2 120-16,-9 0 103 16,-2 1 92-16</inkml:trace>
  <inkml:trace contextRef="#ctx0" brushRef="#br1" timeOffset="-128198.47">7291 15134 5309 0,'-3'0'300'16,"-3"0"5"-16,3 0 4 15,-1-3 5-15,4 6 6 16,0-3 4-16,11-3 7 16,20 3 5-16,15-1 7 15,18-2-343 1,18-1 0-16,3-1 0 15,-4-2 0-15,-8 1 0 16,-11 2 0-16,-11-2 0 16,-11 2 0-16,-15 2 0 15,-9-2 0-15,-10 4 0 16,-5-3 0-16,-1 0-127 16,-4 3-351-16,-2-64-1299 15,-7 54 148-15,0 0 129 16,-7 1 112-16</inkml:trace>
  <inkml:trace contextRef="#ctx0" brushRef="#br1" timeOffset="-127731.9">7528 14973 3759 0,'-8'-3'280'16,"1"-1"142"-16,-2 1 12 0,0-3 8 16,6 3 11-1,1 2 10-15,2-2 13 16,0 3 10-16,0-1 13 15,0 1-191-15,0 0-139 16,0 0-169-16,2 0 0 16,9 1 0-16,9 3 0 15,21 5 0-15,14 0 0 16,15 4 0-16,0 0 0 16,-7 4 0-16,-9-1 0 15,-18 3 0 1,-15 4 0-16,-12 2 0 0,-10 3 0 15,-14 2 0 1,-8 0 0-16,-7 0 0 16,-6-3 0-16,0-3 0 15,0-5 0-15,8-3-463 16,5-5-1353-16,8-6 155 16,4-2 132-16</inkml:trace>
  <inkml:trace contextRef="#ctx0" brushRef="#br1" timeOffset="-125520.36">8543 14814 6651 0,'1'-3'166'0,"-1"3"1"15,3-4 0-15,0 2 2 16,0 8 3-16,3 10-1 16,1 15 3-16,-4 9 2 15,0 9 2-15,-2 2-178 16,-1 2 0 0,-1-5 0-16,-1-6 0 0,1-3 0 15,-1-10 0-15,1-7 0 16,0-9 0-1,1-3 0-15,0-7 0 16,1-2 0-16,5-6 0 16,5-5 0-16,8-4 0 15,12-6 0-15,7-3 0 16,3-2 0-16,4 1 0 16,2 2 0-16,-2 5 0 15,0 3 0-15,-6 9 0 16,-6 3 0-16,-7 9 0 15,-7 7 0 1,-11 6 0-16,-3 3 0 0,-11 7 0 16,-8 1 0-1,-8-2 0-15,-10-3 0 16,-8-3 0-16,-4-5 0 16,-2-7 0-16,0-5 0 15,5-5 0-15,0-2 0 16,7-6 0-16,6-2 0 15,10 3-70-15,8-4-351 16,9-19-1387-16,12 22 153 16,11-3 133-16,8 1 114 15</inkml:trace>
  <inkml:trace contextRef="#ctx0" brushRef="#br1" timeOffset="-124769.54">9519 15157 5564 0,'0'-9'253'0,"0"-2"16"15,0-4 3-15,2-2 5 16,-5 6 5-1,-3-1 3-15,-8-1 3 0,-3 6 7 16,-8 1 2-16,-6 3-205 16,-4 1-75-1,-1 5-17-15,-1 3 0 16,1 7 0-16,4 2 0 16,6 5 0-16,12 6 0 15,3 0 0-15,7-1 0 16,1 1 0-16,9-4 0 15,0-5 0-15,7-2 0 16,7-7 0-16,6-4 0 16,4-2 0-1,5-5 0-15,-2-5 0 0,0-6 0 16,-5-6 0 0,-2-10 0-16,-10-8 0 15,-3-9 0-15,-8-6 0 16,-2-8 0-16,-3 1 0 15,0 4 0-15,0 7 0 16,0 11 0-16,0 12 0 16,0 11 0-16,0 9 0 15,0 12 0-15,0 12 0 16,0 17 0 0,2 13 0-16,2 11 0 0,5 6 0 15,5 2 0-15,2-5 0 16,4-6 0-1,0-6 0-15,6-8-295 16,11-3-1566-16,9-7 162 16,16-12 139-16,19-9 120 15</inkml:trace>
  <inkml:trace contextRef="#ctx0" brushRef="#br1" timeOffset="-123896.32">10069 15019 5317 0,'0'-4'297'16,"0"0"4"-16,0 0 6 15,0 9 3-15,-1 10 6 16,-7 11 4-16,-7 9 7 16,-1 7 4-16,-7 1 7 15,1 2-311-15,5-6-27 16,2-7 0-16,5-6 0 15,6-11 0-15,-1-4 0 16,5-7 0-16,0-2 0 16,0-9 0-1,5-6 0-15,5-14 0 16,9-6 0-16,3-18 0 16,8-8 0-16,3-4 0 15,3 3 0-15,-8 3 0 16,-2 12 0-16,-3 11 0 15,-5 15 0-15,-2 6 0 16,1 9 0-16,0 8 0 16,3 13 0-16,-4 8 0 15,1 8 0-15,1 11 0 16,0 2 0 0,1-4 0-16,-3-2 0 15,1-5 0-15,-5-6 0 16,-3-4 0-16,-3-5 0 15,-1-7 0-15,-5-4-334 16,48-5-1517-16,-54-2 161 16,-5-4 137-16,-7 1 119 15</inkml:trace>
  <inkml:trace contextRef="#ctx0" brushRef="#br1" timeOffset="-123697.51">10016 15211 5339 0,'16'-9'58'0,"10"-3"-1"16,8-1-33-16,13-2-84 16,3 3-241-16,-4 2-840 15,-5 0 64-15,-10-2 59 16,-10 2 53-16</inkml:trace>
  <inkml:trace contextRef="#ctx0" brushRef="#br1" timeOffset="-123135.51">10501 14571 5520 0,'0'-6'279'15,"0"-1"4"1,1 1 5-16,-1 1 4 16,2 10 4-16,1 5 5 15,0 10 4-15,0 7 5 16,4 5 7-16,-2 6-317 16,1-2 0-16,0-1 0 15,-1-4 0-15,-1-4 0 16,-3-5 0-16,-1-5 0 15,3-5 0-15,-3-7 0 16,0-3 0 0,0 0-476-16,0-7-1336 15,0-9 153-15,0-6 134 16</inkml:trace>
  <inkml:trace contextRef="#ctx0" brushRef="#br1" timeOffset="-122468.63">11197 14183 7542 0,'0'-10'72'16,"-3"9"-1"-16,3 8 0 16,-1 21 1-16,6 24 0 15,1 29-1-15,-1 18 2 16,-1 15 0-16,0 10 1 16,-4 1-74-16,0 3 0 15,0-7 0-15,0-10 0 16,0-10 0-16,0-7 0 15,0-15 0-15,0-16 0 16,0-11 0-16,0-17 0 16,0-14 0-16,0-12 0 15,0-12 0-15,2-13-411 16,6-15-1418 0,5-15 156-16,2-9 135 15,5-8 117-15</inkml:trace>
  <inkml:trace contextRef="#ctx0" brushRef="#br1" timeOffset="-119372.24">11750 14798 5796 0,'0'-3'252'16,"0"-1"3"-16,0 0 4 15,0 3 3 1,0 6 3-16,0 9 5 15,-3 11 3-15,-4 11 4 0,-5 9 5 16,-7 4-282 0,-4 3 0-16,-1-5 0 15,-1-2 0-15,5-8 0 16,6-3 0-16,5-11 0 16,2-6 0-16,6-6 0 15,-1-6 0-15,4-5 0 16,-4-5 0-16,4-9 0 15,-1-9 0-15,6-10 0 16,7-15 0 0,8-7 0-16,8-10 0 15,2 2 0-15,4 1 0 16,-3 10 0-16,-4 11 0 16,-6 10 0-16,-5 9 0 15,-4 5 0 1,2 8 0-16,-3 5 0 0,4 4 0 15,-1 8 0-15,3 8 0 16,0 4 0-16,0 11 0 16,0 6 0-16,-2 7 0 15,-1-2 0-15,1 2 0 16,-4-4 0 0,-4-5 0-16,2-2 0 15,-2-4 0-15,-4-9 0 16,-3-3 0-16,0-3 0 15,0-8 0-15,-2 0 0 16,-2-4-298-16,35-2-656 16,-42 0-651-16,1-2 124 15,-8-2 106-15,0-3 95 16</inkml:trace>
  <inkml:trace contextRef="#ctx0" brushRef="#br1" timeOffset="-119044.55">11633 15066 4368 0,'-4'-4'365'16,"4"1"7"-16,-2-2 8 15,0 2 7 1,7-1 8-16,5-3 9 0,10 2 7 16,7 0 10-16,11-6 8 15,2 5-170-15,-1 0-522 16,-2 1-132-16,2 0-378 15,-17-1-786-15,-3-2 117 16,-11-2 102-16</inkml:trace>
  <inkml:trace contextRef="#ctx0" brushRef="#br1" timeOffset="-118085.4">12228 14375 3426 0,'0'-5'177'0,"0"1"55"16,0-1 118-16,0-2 107 15,0 1 13-15,0 5 9 16,0-5 14-16,0 5 12 16,0-2 14-16,0 3-138 15,0-1-59-15,0 1-63 16,0 0-138-1,0 0-121-15,0 1 0 0,0 7 0 16,0 6 0 0,0 6 0-16,-3 9 0 15,3 10 0-15,0-1 0 16,0 3 0-16,0 0 0 16,0-1 0-16,3-7 0 15,-3-1 0-15,0-6 0 16,2-4 0-16,0-7 0 15,-2-5 0-15,0-3 0 16,0-4 0 0,0-1 0-16,1-2 0 15,-1-2 0-15,0-3 0 16,0 0-593-16,-3-5-1187 16,-3-5 149-16,-3-3 128 15,-8 3 112-15</inkml:trace>
  <inkml:trace contextRef="#ctx0" brushRef="#br1" timeOffset="-73862.87">6501 16495 5478 0,'0'-5'271'0,"0"-2"5"15,0 0 4-15,0 2 4 16,0 1 3-16,0 4 5 16,0 0 5-16,0 6 3 15,-3 8 6-15,-7 11-186 16,-6 11-120-16,-5 14 0 15,-6 3 0-15,-2 3 0 16,2-2 0-16,2-3 0 16,8-10 0-16,9-10 0 15,3-9 0-15,5-9 0 16,0-9 0 0,6-8 0-16,7-10 0 15,4-15 0-15,8-15 0 16,4-12 0-16,-1-13 0 15,-2-4 0-15,-1 2 0 16,0 9 0-16,-4 10 0 16,-2 16 0-16,-2 13 0 15,4 16 0-15,-1 7 0 16,5 9 0-16,3 11 0 16,3 11 0-1,-2 2 0-15,-1 11 0 16,0-1 0-16,-4 3 0 0,-5-6 0 15,-2-3 0 1,-3-5 0-16,-6-3 0 16,-5-8 0-16,-2-5 0 15,1-1-366-15,-4-9-1476 16,-7-3 158-16,-8-3 137 16</inkml:trace>
  <inkml:trace contextRef="#ctx0" brushRef="#br1" timeOffset="-73653.06">6404 16760 6919 0,'3'-8'137'0,"6"-6"2"15,12-3 0-15,11-7 1 16,10 3-223-16,9-1-115 15,-3 6-197-15,-7-63-1173 16,-8 63 118 0,-11 0 103-16,-6-2 90 0</inkml:trace>
  <inkml:trace contextRef="#ctx0" brushRef="#br1" timeOffset="-73228.94">6998 15994 5021 0,'0'-13'322'0,"0"-1"5"16,0 1 5-16,0 0 6 15,1 12 7-15,-1 12 4 16,0 8 8-16,5 11 6 16,0 10 6-16,1 5-301 15,3 0-68-15,-2-3 0 16,1-2 0-16,0-9 0 15,-2-4 0 1,-4-4 0-16,0-9 0 16,-1-4 0-16,-2-4-100 15,20 0-725-15,-17-5-867 16,3-5 136-16,1-1 117 16,11-1 104-16</inkml:trace>
  <inkml:trace contextRef="#ctx0" brushRef="#br1" timeOffset="-72656.48">7415 16767 6952 0,'-2'0'134'16,"1"0"1"-1,-1 0 0-15,1-2 2 16,10 2 0-16,17 0 2 15,25-1 1-15,22-3 0 16,22 1 2-16,12 0-142 16,-1 0 0-16,-13 0 0 15,-11 0 0-15,-13 1 0 16,-14-1 0-16,-14 1 0 16,-13-1 0-16,-12 1 0 15,-10-1 0-15,-2 0 0 16,-4-1 0-16,-9 0-368 15,-1-3-1473 1,-7-1 158-16,-2-4 137 16,-6 0 119-16</inkml:trace>
  <inkml:trace contextRef="#ctx0" brushRef="#br1" timeOffset="-72179.87">7802 16574 4216 0,'0'-4'200'16,"0"-3"178"-16,0 1 8 16,-1-4 8-16,1 3 8 15,-2 3 8-15,1 2 9 16,1-1 10-16,0 3 7 15,0 0-125-15,0 0-101 16,0 0-210-16,0 0 0 16,0 0 0-16,4 0 0 15,10 1 0-15,15 5 0 16,18 3 0-16,15 3 0 16,13 6 0-1,-2 4 0-15,-2-2 0 16,-12 4 0-16,-13 0 0 15,-12 3 0-15,-13 2 0 16,-13 4 0-16,-11 2 0 16,-10 1 0-16,-9-2 0 15,-7-1 0-15,-4-5 0 16,0-5 0-16,0-2 0 16,8-4 0-16,3-6-74 15,7-1-357 1,4-49-1373-16,7 39 152 15,1-3 132-15,5-8 115 16</inkml:trace>
  <inkml:trace contextRef="#ctx0" brushRef="#br1" timeOffset="-69966.84">9456 16586 4193 0,'1'0'141'15,"0"-3"127"-15,1-1 113 16,-1 1 8-16,-1 0 7 16,0 0 9-16,0 3 9 15,0-3 8-15,0 2 10 16,2-2-88-16,-2 3-69 15,0-1-144-15,0 0-131 16,1-3 0-16,-1-2 0 16,-3 2 0-16,-4-4 0 15,-6 1 0 1,-12 6 0-16,-6-2 0 16,-6 7 0-16,0 5 0 15,5 5 0-15,7 7 0 16,10 5 0-16,6 4 0 15,8-1 0 1,6 0 0-16,12-3 0 0,10-2 0 16,13-6 0-16,7-4 0 15,4-3-279-15,0-7-244 16,-5-65-1201-16,-10 53 140 16,-4-4 122-16,-6-5 107 15</inkml:trace>
  <inkml:trace contextRef="#ctx0" brushRef="#br1" timeOffset="-69203.02">10104 16493 6931 0,'0'-7'136'15,"0"1"1"-15,-2 5 1 16,-5 12 1-16,-9 19 1 15,-7 13 1-15,-7 13 1 16,-6 6 1-16,4 0 1 16,5-6-144-16,5-4 0 15,5-10 0 1,6-10 0-16,6-10 0 0,2-11 0 16,3-7 0-16,0-15 0 15,4-14 0 1,5-15 0-16,11-18 0 15,10-14 0-15,8-7 0 16,5 0 0-16,3 5 0 16,-5 13 0-16,-8 13 0 15,-4 13 0-15,-6 12 0 16,-4 10 0-16,4 7 0 16,3 11 0-16,1 11 0 15,2 11 0-15,-1 12 0 16,-2 8 0-1,-3 7 0-15,-3-1 0 16,0-2 0-16,-4-4 0 16,-3-8 0-16,-6-4 0 15,-1-11 0-15,-4-4 0 16,-1-4-152-16,-1-5-229 16,41-3-1415-16,-43-3 151 15,-4-2 131-15,-4-3 113 16</inkml:trace>
  <inkml:trace contextRef="#ctx0" brushRef="#br1" timeOffset="-68924.29">9958 16744 5621 0,'0'-4'270'16,"7"-2"3"-16,6-2 3 15,13-2 6 1,13-2 3-16,16 0 3 0,3 1 6 16,-1 3-116-1,-7 2-225-15,-9 4-525 16,-12-2-1088-16,-7 1 131 15,-5-1 113-15,-2-5 100 16</inkml:trace>
  <inkml:trace contextRef="#ctx0" brushRef="#br1" timeOffset="-68403.46">10612 16070 5586 0,'0'-4'273'0,"2"0"3"16,-1 0 5-16,3 3 4 15,-1 7 3-15,2 7 7 16,-1 5 2-16,0 6 5 16,2 3 6-16,-2 0-308 15,-2-1 0-15,2 0 0 16,-2-2 0-16,-1-1 0 16,-1-1 0-16,2-4 0 15,-2-3 0 1,0-3 0-16,0-2 0 15,1-4 0-15,-2-3-323 16,-1-2-1531-16,-2-5 161 16,1-6 138-1</inkml:trace>
  <inkml:trace contextRef="#ctx0" brushRef="#br1" timeOffset="-67505.28">11424 16047 5120 0,'2'-13'318'0,"-2"1"5"15,1-1 7-15,2 2 5 16,0 10 5-16,1 15 7 16,4 16 5-16,1 18 7 15,-6 20 8-15,0 23-367 16,-2 15 0-16,-2 8 0 15,0 6 0 1,1 1 0-16,0 1 0 16,0-8 0-16,0-3 0 15,0-10 0-15,1-11 0 16,0-12 0-16,2-16 0 16,-1-11 0-16,-1-15 0 15,1-9 0-15,-2-13 0 16,0-5 0-16,0-7 0 15,-2-3 0-15,-5-7 0 16,-2-8-480-16,-5-18-1331 16,-1-16 153-1,-2-25 134-15,7-20 114 16</inkml:trace>
  <inkml:trace contextRef="#ctx0" brushRef="#br1" timeOffset="-65276.29">12336 16597 4938 0,'0'0'320'0,"0"0"6"15,0 0 4-15,0 0 7 16,0 0 6-16,0 0 6 16,0 0 5-1,2 0 7-15,-2 0 8 16,0 0-205-16,0-2-164 16,0 2 0-16,0-1 0 15,0-3 0-15,0 0 0 16,0-6 0-16,0-1 0 15,0-1 0-15,0-2 0 16,-2 1 0-16,-6 0 0 16,2 2 0-16,-4 2 0 15,-4 0 0 1,-4 4 0-16,-2 2 0 16,-6 2 0-16,-1 5 0 15,-2 4 0-15,1 4 0 16,1 7 0-16,2 4 0 15,2 6 0-15,8 2 0 16,1 2 0-16,8-4 0 16,5 0 0-16,2-6 0 15,7-3 0 1,9-6 0-16,4-6 0 0,8-5 0 16,6-3 0-16,0-7 0 15,-1-3 0 1,-6-4 0-16,-1-6 0 15,-6 0 0-15,-4-2 0 16,-3 4 0-16,-4 5 0 16,-3 3 0-16,-5 3 0 15,2 3 0-15,-1 4 0 16,5 2 0-16,6 6 0 16,4 3 0-16,5 5 0 15,1 5 0-15,1-1 0 16,-3 0 0-16,-1 1 0 15,3-2-405-15,-1-11-1426 16,-4 3 157 0,4-7 135-16,-9-4 117 15</inkml:trace>
  <inkml:trace contextRef="#ctx0" brushRef="#br1" timeOffset="-64613.39">12904 16619 4590 0,'2'-10'205'0,"0"-2"139"15,-2-6 7-15,2-4 6 16,-2 3 9-16,0 1 4 16,-2 4 8-16,-2 2 9 15,-7 7 6-15,-7 2-105 16,-3 1-126-16,-3 8-162 16,-5 5 0-16,6 4 0 15,0 7 0 1,4 6 0-16,3 4 0 15,7-4 0-15,3 0 0 16,3-2 0-16,2-4 0 16,5-5 0-16,0-2 0 15,3-6 0-15,6-4 0 16,9-4 0-16,1-2 0 16,4-7 0-16,-5-5 0 15,1-6 0 1,-3-9 0-16,-3-8 0 0,-3-6 0 15,-3-9 0-15,-2-7 0 16,-3-1 0 0,-2 2 0-16,0 6 0 15,-2 9 0-15,0 12 0 16,-2 10 0-16,0 8 0 16,0 7 0-16,0 12 0 15,1 12 0-15,-1 14 0 16,4 14 0-16,0 13 0 15,4 1 0-15,5 1 0 16,5-3 0-16,2-5 0 16,4-8 0-16,2-7 0 15,7-6-421 1,3-10-1406-16,11-10 156 16,4-7 134-16</inkml:trace>
  <inkml:trace contextRef="#ctx0" brushRef="#br1" timeOffset="-63767.14">13699 16383 5464 0,'0'-7'285'0,"2"0"5"16,-2 3 2-16,0 9 6 16,-6 15 5-16,-8 16 3 15,-1 10 7-15,-6 9 4 16,-1 2 6-16,2-3-323 16,4-3 0-16,3-6 0 15,-1-8 0-15,7-10 0 16,3-6 0-1,1-10 0-15,3-7 0 16,1-8 0-16,-1-7 0 16,4-15 0-16,5-11 0 15,9-13 0-15,5-11 0 16,6 0 0-16,5-1 0 16,-1 10 0-16,-2 7 0 15,-3 9 0-15,-4 6 0 16,-2 9 0-16,-3 8 0 15,0 7 0 1,-1 2 0-16,3 10 0 16,-1 9 0-16,0 10 0 15,1 7 0-15,-4 10 0 16,1 2 0-16,-5 1 0 16,1-3 0-16,0-2 0 15,-4-5 0-15,-2-5 0 16,-2-7 0-1,-5-2 0-15,1-6-340 0,-2-2-335 16,-2-5-993-16,-3-6 132 16,-11 1 114-1</inkml:trace>
  <inkml:trace contextRef="#ctx0" brushRef="#br1" timeOffset="-63557.81">13584 16684 5724 0,'0'-8'259'0,"1"-1"3"15,9-4 5-15,11-3 3 16,10 3 3-16,10-1 6 16,8 0-215-16,3 1-143 15,-3 2-247 1,-6-1-1294-16,-9 2 125 15,-7-2 110-15</inkml:trace>
  <inkml:trace contextRef="#ctx0" brushRef="#br1" timeOffset="-63012.32">14184 16037 5205 0,'0'-11'310'0,"0"0"5"0,3-2 6 0,-1 1 4 15,-2 8 6 1,2 8 6-16,5 8 6 15,-1 7 5-15,4 8 8 16,-4 10-356-16,-1 5 0 16,-1 2 0-16,-1-3 0 15,-1 0 0-15,-1-6 0 16,0-4 0-16,1-9 0 16,-2-5 0-16,0-6 0 15,2-7 0-15,-2 0 0 16,0-4 0-16,0 0 0 15,2-1 0 1,-2-6-459-16,3-3-1357 16,-2-5 155-16,3-4 132 15,0-1 116-15</inkml:trace>
  <inkml:trace contextRef="#ctx0" brushRef="#br1" timeOffset="-61909.31">14893 15913 4297 0,'0'-11'331'0,"2"-2"44"15,-2-4 8-15,0 2 8 16,0 6 8-16,1 9 8 16,-1 15 9-16,2 19 9 15,-1 17 9 1,-1 22-149-16,2 19-237 0,-5 12-48 15,1 6 0-15,-1 4 0 16,2-2 0-16,-2-3 0 16,3-6 0-16,0-5 0 15,0-7 0 1,0-10 0-16,0-14 0 16,0-15 0-16,0-16 0 15,0-11 0-15,0-14 0 16,3-14-75-16,6-15-496 15,8-21-1195-15,6-16 147 16,8-9 127 0,1-6 110-16</inkml:trace>
  <inkml:trace contextRef="#ctx0" brushRef="#br1" timeOffset="-61416.26">15727 16305 4774 0,'-6'-10'339'0,"-4"-2"6"16,-9 0 6-16,-14 3 6 15,-2 6 8-15,-8 14 6 16,-2 5 7-16,3 15 8 15,6 6 7-15,9 14-261 16,7 5-132-16,7 1 0 16,10-4 0-16,6-2 0 15,7-10 0-15,8-7 0 16,8-9 0-16,7-9 0 16,7-9 0-1,2-4 0-15,-1-7-290 16,-3-3-249-16,-3-9-1178 15,-11-2 139-15,-9-8 121 16,-7 3 106-16</inkml:trace>
  <inkml:trace contextRef="#ctx0" brushRef="#br1" timeOffset="-61241.42">15483 16548 5297 0,'-3'-5'301'0,"1"-3"5"15,2 0 5-15,5 0 5 16,12 4 5-16,12 2-247 16,7 2-150-16,39-1-480 15,-33 2-881-15,-6-2 99 16,-11-2 90-16,-5-3 78 16</inkml:trace>
  <inkml:trace contextRef="#ctx0" brushRef="#br1" timeOffset="-55435.08">5890 14034 1429 0,'-26'0'101'0,"-7"-1"52"15,-5-2 48-15,-5-2 42 16,11 1 45-16,6 1 37 15,5-2 20-15,7 4 13 16,5 0 7 0,4-1-51-16,5 2-51 0,10 3-50 15,13 2-45-15,25-1-45 16,26 2-47-16,38 0-34 16,32-3-17-16,29-2-6 15,29-3 1 1,27-5-3-16,33-3-3 15,25-3-2-15,32-5-9 16,29-2 0-16,25 2 1 16,17-1 0-16,18 1-4 15,8 0 1-15,6 6 2 16,-4-1-1-16,-6 9 1 16,-16-1-1-16,-22 5 1 15,-27 2-5-15,-27 2 4 16,-37 3 0-16,-28-1 4 15,-26 2 0-15,-22 0 3 16,-18 2 3 0,-12-3 2-16,-6-1 0 15,-3-1 1-15,-2 2 3 16,-3-4-3-16,-6-1 0 16,-5 2-1-16,-11 0-6 15,-15-1 1-15,-7-2-4 16,-12 0-3-16,-16 0 2 15,-14 0-1 1,-15-1-1-16,-12 0 2 0,-11 0 4 16,-4 0 5-1,-3 0 3-15,-5 0-3 16,0-1 4-16,-1-1 2 16,2-1-3-16,1-2 3 15,8 1-4-15,4 0 0 16,8 3-6-16,0-3-2 15,4 3-3-15,1 1 1 16,-5 0-5-16,-4 0 0 16,-2 1 1-16,-3 0-1 15,-2 3 0-15,-2 2 3 16,-1 0-3-16,-3 1-3 16,-1 3 2-1,-3 2-3-15,-2 3 1 16,-3 3-2-16,-6 5-1 15,-3 6 0-15,-5 5 0 16,-4 6-2-16,-4 6 3 16,-1 7 3-16,0 6-1 15,0 6 7-15,0 2 4 16,0 6 5-16,-3 2-1 16,-1 4 3-16,1 3 2 15,0 5 9 1,1-2 7-16,2 1 0 15,0 1 3-15,5-3 0 16,1-2 4-16,3-1-7 16,5-1 5-16,2 4-5 15,1 0 4-15,-1-1-2 16,1-2-6-16,-1-3 10 16,-1-4 27-16,-1-3 6 15,0-1 14-15,-2 0 14 16,-1 1 5-16,-3 2 9 15,-2 1 7 1,-3 4 22-16,1-1 19 16,1-3-9-16,1 1-24 15,1-5-7-15,4-1-15 16,0-3-12-16,-2-4-7 16,-2 0-11-16,0-6-1 15,-1-3-25-15,-2-4-18 16,2-4 3-16,-1-3-4 15,0-5-5-15,-2-1-2 16,0-4 2 0,-3 0-8-16,3-5 4 15,-3-4-3-15,1-1-3 16,-1-5-4-16,0-2-1 16,0-5-1-16,-1-1-9 15,-6-4 2-15,-5 0-1 16,-8-2 5-16,-6 1 1 15,-4-4-14-15,-3 4-1 16,-4-1-3-16,0 1-21 16,-5 2-23-16,-4 1-24 15,-2-2-7 1,-8 1-14-16,-4 0-5 16,-5 2-9-16,-8-2 2 15,-7 2 11-15,-6 3-4 16,-8 2 19-16,-4-1 20 15,-3 2 21-15,0 0 9 16,-2 0 17-16,-7 1 1 16,-4 3 9-16,-5-1 2 15,-6 2-4-15,-9 0-4 16,1 1-20 0,-11-1-9-16,-1-2-2 15,-8 4 1-15,-7-3-11 16,-3 1 13-16,-5-2 1 15,-6 2 0-15,-3 1-1 16,-7-2 3-16,-5-1 24 16,-4 1 13-16,-5-2 6 15,-8 1-5-15,-6-1 12 16,-3 3-12-16,-8-3-3 16,-6 2 7-16,-1 3-3 15,-1-4 3 1,-5 2-7-16,-5-2 5 15,2 2-5-15,-4-3 4 16,-4 0-3-16,3 2 3 16,2-1-1-16,-5-1-4 15,3 0 4-15,5 3-3 16,-3-2 5-16,0-1 0 16,13 3-1-16,4-1-7 15,7-1 5-15,10 0 5 16,14 2 1-1,8-3 3-15,10 0 6 16,9 1 14-16,13 2-4 16,7-3 1-1,9 3 5-15,9-3 6 16,16 0-5-16,8-2-5 0,14-4 3 16,11 0 2-16,13 0-1 15,14-5 35-15,13 0 34 16,12-4 13-16,13 2 11 15,6-5 11-15,4 2-1 16,4 0 0 0,-2-1 0-16,0-3-5 15,2-6-10-15,0-2-44 16,-1-7-35-16,2-7-19 16,-1-2-11-16,-2-4-9 15,-3-8 0-15,-3-6 0 16,-2-6 0-16,-1-7 0 15,0-7 0-15,3-8 0 16,1-8 0-16,4-7 0 16,-1-5 0-16,4-5 0 15,-1-2 0-15,2-3 0 16,0-2 0 0,2-5 0-16,-2 1 0 15,1-1 0-15,1 3 0 16,1 2 0-16,-2 4 0 15,1-1 0-15,-2 2 0 16,0 1 0-16,0 4 0 16,0 2 0-16,0 7 0 15,0 3 0-15,0 3 0 16,0 2 0-16,1 4 0 16,2-1 0-16,2 8 0 15,-1 2 0-15,4 5 0 16,-2 5 0-1,-3 5 0-15,-1 1 0 16,-1 2 0-16,-1 2 0 16,0 4 0-16,0 1 0 15,1 4 0-15,-1 4 0 16,0 5 0-16,3 4 0 16,0 3 0-16,0 6 0 15,3 0 0-15,0 2 0 16,-1 1 0-16,3-1 0 15,0-1 0-15,4 0 0 16,-2 3 0 0,-3 0 0-16,2 3 0 15,-2 2 0-15,-3 1 0 16,5-1 0-16,5 0 0 16,3-3 0-16,1-2 0 15,1 0 0-15,-5-2 0 16,-2-2 0-16,-1 0 0 15,-2-3 0-15,0-1 0 16,1-1 0 0,-1-2 0-16,-4-2 0 0,1 4 0 15,1 2 0-15,-1 3 0 16,0 0 0 0,3 2 0-16,0-2 0 15,3-2 0-15,-2 0 0 16,2-2 0-16,-5 3 0 15,-3 0 0-15,1 0 0 16,-1 5 0-16,1 1 0 16,-1-1 0-16,-2 5 0 15,0-1 0-15,-1 3 0 16,-1 1 0-16,2 0-199 16,2 2-236-1,12-4-1334-15,12 1 147 16,10-10 128-16,10-9 110 15</inkml:trace>
  <inkml:trace contextRef="#ctx0" brushRef="#br1" timeOffset="-51289.18">23331 13195 4568 0,'3'-8'141'16,"2"-2"201"-16,-2-2 5 15,-1-3 8-15,0 2 6 16,-2 0 5-16,-6 1 9 15,-8-2 7-15,-10 1 8 16,-14 1-61-16,-12 5-94 16,-10 3-235-1,-5 4 0-15,3 6 0 16,4 7 0-16,13 6 0 16,17 8 0-16,16 8 0 15,15 4 0-15,21 6 0 16,21 0 0-16,19 5 0 15,8 0 0-15,3 2 0 16,-13-3 0-16,-17-1 0 16,-25-6 0-16,-17-3 0 15,-24-7 0 1,-20-8 0-16,-14-7 0 16,-10-6 0-16,-6-7 0 15,11-4 0-15,13-4 0 16,17 0-340-16,24-3-452 15,15-7-845-15,23 0 127 16,12 1 112-16,14-5 98 16</inkml:trace>
  <inkml:trace contextRef="#ctx0" brushRef="#br1" timeOffset="-50950.5">23675 13547 6793 0,'0'-3'151'0,"0"-1"0"16,12 0 2-16,17 2 1 15,21 2 1-15,21-3 1 16,17 3 1-16,6-1 2 15,-3 0 3-15,-9-2-162 16,-13 0 0-16,-12 1 0 16,-15-2 0-16,-14 1 0 15,-15 0 0-15,-9 3 0 16,-4-4-336-16,-6 1-307 16,-9-1-1034-1,-5-5 133-15,-8-2 115 16,-6-1 103-16</inkml:trace>
  <inkml:trace contextRef="#ctx0" brushRef="#br1" timeOffset="-50689.22">24010 13333 5047 0,'9'-15'169'0,"12"0"120"15,20-2 24-15,20 4 5 16,11 15 5-16,12 13 6 15,-2 17 4-15,-16 12 8 16,-19 8 4-16,-20 9-140 16,-18-1-49-1,-20-8-133-15,-16-2-23 16,-10-12 0-16,-7-5 0 16,-3-6-260-16,10-5-340 15,9-7-1109-15,15-7 138 16,13-7 120-16,13-7 104 15</inkml:trace>
  <inkml:trace contextRef="#ctx0" brushRef="#br1" timeOffset="-49991.35">25486 13398 6540 0,'0'-4'177'0,"0"1"1"16,0 7 2-16,-7 12 1 15,-8 17 3-15,-6 15 0 16,-8 10 4-16,-4 3 0 16,4-4 3-16,4-8-191 15,9-8 0-15,7-11 0 16,4-10 0-16,5-7 0 16,0-9 0-1,10-10 0-15,7-9 0 16,8-10 0-16,8-15 0 15,6-14 0-15,4-13 0 16,-5-3 0-16,-3 1 0 16,-5 4 0-16,-5 17 0 15,-7 12 0-15,-7 15 0 16,0 13 0-16,3 11 0 16,-3 14 0-16,7 12 0 15,0 14 0-15,0 8 0 16,1 5 0-16,2-1 0 15,-3-5 0 1,-2-5 0-16,-2-6 0 16,-8-7 0-16,-3-4-322 15,-4-6-265-15,-14-8-1109 16,-5-6 136-16,-7-3 118 16</inkml:trace>
  <inkml:trace contextRef="#ctx0" brushRef="#br1" timeOffset="-49828.51">25385 13653 4826 0,'2'-10'252'0,"12"-3"39"15,13-3 7-15,11 0-52 16,12 4-203-16,15 5-260 16,0 1-1079-1,0-1 82-15,-8 1 73 16,-7 0 67-16</inkml:trace>
  <inkml:trace contextRef="#ctx0" brushRef="#br1" timeOffset="-49380.42">26302 13527 4880 0,'0'-13'323'0,"0"-6"8"15,-7-1 3-15,-5-4 8 16,-7 12 5-16,-10 4 7 16,-5 7 5-16,-4 6 9 15,-1 10 5 1,7 7-193-16,5 5-180 16,8 4 0-16,9 2 0 15,6-7 0-15,4-3 0 16,0-4 0-16,12-5 0 15,3-6 0-15,5-4 0 16,8-3 0-16,3-5 0 16,-2-5 0-16,-2-6 0 15,-3-1 0-15,-5-3 0 16,-4 3 0-16,-3 6 0 16,-1 7 0-16,3 4 0 15,-1 7 0 1,5 7 0-16,-1 4 0 15,2 5 0-15,-2 3 0 16,1-4-268-16,1-1-245 16,-2-28-1217-16,2 15 141 15,-6-9 123-15,3-4 107 16</inkml:trace>
  <inkml:trace contextRef="#ctx0" brushRef="#br1" timeOffset="-49085.18">26657 12918 7284 0,'2'-11'99'0,"0"7"0"16,-2 13 0-16,2 22 1 15,-1 24 1-15,-1 28 0 16,0 16 1-16,-1 8 0 15,-1 1 2-15,0 0-104 16,0-6 0-16,2-10 0 16,0-13 0-16,0-12 0 15,0-16 0 1,-3-11 0-16,3-14-334 0,0-14-1517 16,0-9 161-1,3-16 137-15,3-18 119 16</inkml:trace>
  <inkml:trace contextRef="#ctx0" brushRef="#br1" timeOffset="-48621.61">27014 13211 8191 0,'0'-8'0'16,"1"4"0"-16,-1 4 0 15,1 9 0-15,-1 16 0 16,0 13 0-16,0 9 0 16,0 3 0-16,-1-4 0 15,1-3 0-15,-1-7 0 16,1-8 0-16,0-9 0 16,0-5 0-16,4-10 0 15,8-6 0-15,7-6 0 16,12-6 0-16,8-6 0 15,2 1 0-15,5 3 0 16,-2 3 0 0,-2 9 0-16,-4 10 0 15,-2 8 0-15,-11 11 0 16,-11 5 0-16,-6 6 0 16,-12-1 0-16,-17-6 0 15,-14-4 0-15,-10-4 0 16,-13-9 0-16,-5-6 0 15,4-2 0-15,11-8 0 16,11-4 0-16,14-5-270 16,14-3-203-1,7-11-1266-15,7 8 142 0,5-1 123 16,2 5 109 0</inkml:trace>
  <inkml:trace contextRef="#ctx0" brushRef="#br1" timeOffset="-47525.07">23152 14812 5657 0,'0'-1'266'0,"-1"-2"3"16,-9 9 4-16,-6 11 4 16,-10 16 4-16,-9 15 5 15,-7 10 3-15,1 8 4 16,3-3 7-16,3-3-300 15,8-8 0-15,5-9 0 16,9-11 0 0,7-9 0-16,3-12 0 15,6-7 0-15,6-13 0 16,13-11 0-16,9-16 0 16,11-11 0-16,12-21 0 15,2-9 0-15,-1-4 0 16,0 0 0-16,-3 10 0 15,-4 16 0-15,-7 16 0 16,-4 14 0-16,-9 14 0 16,0 9 0-16,-4 15 0 15,-2 13 0-15,-3 12 0 16,-3 12 0 0,-5 9 0-16,-3 0 0 15,-3-3 0-15,0-3 0 16,-1-5 0-16,2-8 0 15,-3-4-66-15,-1-9-387 16,0-21-1347-16,-1 7 152 16,-1-11 131-16,-1-5 115 15</inkml:trace>
  <inkml:trace contextRef="#ctx0" brushRef="#br1" timeOffset="-47288.3">23093 15115 5279 0,'-3'-8'299'15,"3"2"7"-15,3-4 3 16,12 1 7-16,19-3 3 16,18 2 7-16,16 1 4 15,14-2 8-15,1 3-174 16,-7 3-515-16,2 4-451 15,-17-2-775-15,-13 3 119 16,-7-5 104-16,-6 4 92 16</inkml:trace>
  <inkml:trace contextRef="#ctx0" brushRef="#br1" timeOffset="-47015.04">23929 15117 6693 0,'8'0'161'0,"9"-2"1"16,15 2 1-16,15 0 2 15,18 0 2-15,10 0 0 16,4 0 2-16,-2-2 2 16,-7 0 2-16,-11-1-173 15,-12-1 0-15,-15 2 0 16,-13-1 0-16,-12-2-305 15,-12 2-112-15,-7 0-291 16,-14-6-851 0,-9-3 117-16,-10-7 102 15,-7-6 90-15</inkml:trace>
  <inkml:trace contextRef="#ctx0" brushRef="#br1" timeOffset="-46805.23">24201 14859 4018 0,'16'-2'138'0,"13"-1"63"15,12 6 159-15,15 6 42 16,3 10 9-16,0 12 10 16,-7 4 8-16,-16 8 10 15,-18 0 10 1,-15 2-96-16,-15-8-54 0,-10 1-71 16,-9-6-185-16,-5-3-43 15,-1-6-356 1,8-5-1488-16,12-4 159 15,11-7 136-15,14-6 119 16</inkml:trace>
  <inkml:trace contextRef="#ctx0" brushRef="#br1" timeOffset="-45943.51">25244 14829 5255 0,'0'-11'305'16,"2"4"5"-16,0-2 5 16,2 6 5-16,1 15 6 15,0 11 6 1,1 11 4-16,-6 10 6 16,-7 7 8-16,1-1-350 15,-7-3 0-15,3-2 0 16,-3-6 0-16,4-10 0 15,2-6 0-15,4-7 0 16,2-9 0-16,7-4 0 16,10-10 0-16,11-8 0 15,11-8 0-15,14 0 0 16,7-1 0-16,0 7 0 16,-2 8 0-16,-9 8 0 15,-13 9 0 1,-10 6 0-16,-16 5 0 15,-11 3 0-15,-16 3 0 16,-21-1 0-16,-10-2 0 16,-11-3 0-16,-7-4 0 15,6-6 0-15,6-5 0 16,16-2 0-16,13-5 0 16,15-5-312-16,13-4-283 15,16 1-1102-15,14-6 137 16,14 1 118-16,9 4 103 15</inkml:trace>
  <inkml:trace contextRef="#ctx0" brushRef="#br1" timeOffset="-45476.94">25911 15191 4683 0,'0'-10'338'0,"0"-5"7"16,0-1 6-16,-3-3 6 15,-7 7 7-15,-9 6 8 16,-5 2 5-16,-11 10 8 16,0 4 8-16,1 6-167 15,5 9-226-15,6 3 0 16,8 4 0-16,6-1 0 16,7-4 0-16,2-3 0 15,9-7 0 1,11-7 0-16,4-4 0 15,10-6 0-15,5-6 0 16,-3-9 0-16,-1-9 0 16,-7-9 0-16,-6-11 0 15,-7-9 0-15,-6-10 0 16,-4 0 0-16,-3 6 0 16,-2 10 0-16,0 16 0 15,0 18 0-15,0 14 0 16,0 17 0-16,0 15 0 15,1 9 0-15,5 10 0 16,3 4 0 0,5 3 0-16,3-10 0 15,4-4 0-15,4-6-222 16,2-9-207-16,4-9-1336 16,0-8 146-16,5-8 127 15</inkml:trace>
  <inkml:trace contextRef="#ctx0" brushRef="#br1" timeOffset="-45061.33">26391 15111 5082 0,'3'-8'318'15,"-3"0"5"-15,0 4 5 16,0 7 7-16,0 12 4 16,-5 14 7-16,-7 8 5 15,-1 6 8 1,-7-2 6-16,2 0-320 15,0-6-45-15,9-7 0 16,3-8 0-16,0-5 0 16,6-8 0-16,0-7 0 15,6-9 0-15,0-10 0 16,10-10 0-16,4-11 0 16,9-12 0-16,5-8 0 15,0 2 0-15,-5 4 0 16,0 10 0-16,-8 12 0 15,-2 18 0-15,-3 8 0 16,0 15 0 0,-2 9 0-16,1 10 0 15,-3 6 0-15,-4 6 0 16,-1-3 0-16,-3 0 0 16,-1-3 0-16,-2-6-210 15,-2-5-320-15,-8-5-1211 16,-2-7 143-16,-8-7 123 15,-5-4 109-15</inkml:trace>
  <inkml:trace contextRef="#ctx0" brushRef="#br1" timeOffset="-44887.99">26371 15234 5439 0,'16'-9'61'16,"11"-3"3"-1,7-1-47-15,12-2-114 16,13 2-415-16,-13 2-594 16,-7 0 62-1,-9-2 55-15,-7-2 51 0</inkml:trace>
  <inkml:trace contextRef="#ctx0" brushRef="#br1" timeOffset="-44561.29">26926 14715 5697 0,'4'-11'261'15,"-4"-2"5"-15,0 2 3 16,5 3 4-16,-5 6 3 16,0 11 5-16,0 7 3 15,2 4 5-15,-2 5 6 16,1 5-295-16,1-1 0 16,-2-1 0-1,0-1-332-15,0-2-1519 16,-7-3 161-16,-2-7 137 15,8-10 119-15</inkml:trace>
  <inkml:trace contextRef="#ctx0" brushRef="#br1" timeOffset="-43869.43">27649 14577 7504 0,'3'4'74'16,"-1"12"1"-16,0 20 2 15,0 22-1-15,-8 27 0 16,-9 22 1-16,-6 14-1 16,-2 6 1-16,-6 1 2 15,2-6-79 1,6-5 0-16,4-16 0 15,3-12 0-15,8-19 0 16,-1-19 0-16,5-19 0 16,2-17-105-16,6-14-448 15,3-17-1210-15,9-17 147 16,5-17 126-16,15-15 111 16</inkml:trace>
  <inkml:trace contextRef="#ctx0" brushRef="#br1" timeOffset="-43416.33">28085 15094 8191 0,'0'0'0'16,"-4"7"0"-16,-2 7 0 15,-6 6 0-15,-2 10 0 16,-6 5 0-16,-1 2 0 15,4-5 0-15,3-3 0 16,5-7 0-16,2-7 0 16,5-5 0-16,1-5 0 15,1-8 0-15,1-9 0 16,6-8 0-16,7-14 0 16,10-12 0-16,7-8 0 15,5-5 0 1,3 3 0-16,-5 7 0 15,-6 12 0-15,-6 14 0 16,-5 15 0-16,1 10 0 16,-3 14 0-16,-1 11 0 15,-2 11 0-15,0 3 0 16,-2 7 0-16,1-4 0 16,-1-1 0-16,0-8 0 15,-5-2 0-15,0-10-118 16,-2-4-351-16,-3-68-1313 15,-4 51 150-15,-6-11 128 16,-7-3 112-16</inkml:trace>
  <inkml:trace contextRef="#ctx0" brushRef="#br1" timeOffset="-43247.48">28039 15250 6726 0,'4'-3'158'15,"11"-4"0"-15,10-4 3 16,13 3-1-16,8-2-291 16,9 1-240-16,1 0-1214 15,-6-2 121-15,-8-1 104 16,-8-5 93-16</inkml:trace>
  <inkml:trace contextRef="#ctx0" brushRef="#br1" timeOffset="-42965.23">28661 14631 5205 0,'4'-23'310'0,"2"0"5"16,0-2 6-16,1 2 4 15,-4 16 6-15,1 14 6 16,-1 14 6 0,0 10 5-16,-3 7 8 0,2 8-356 15,-2 2 0-15,-2 1-401 16,-4-54-1432-16,-3 48 158 16,-2-7 135-16,-4-7 117 15</inkml:trace>
  <inkml:trace contextRef="#ctx0" brushRef="#br1" timeOffset="-41578.94">23284 16638 6852 0,'-2'0'144'16,"-8"6"1"-16,-7 13 2 16,-7 11 0-16,-10 17 3 15,-8 15-1-15,-1 9 2 16,1 3 1-16,4-5 2 16,11-8-154-16,7-10 0 15,7-14 0-15,10-15 0 16,3-11 0-16,6-10 0 15,5-14 0-15,11-16 0 16,10-15 0 0,8-15 0-16,8-10 0 15,5-9 0-15,1 2 0 16,-1 5 0-16,-1 9 0 16,-6 12 0-16,-4 17 0 15,-6 13 0-15,-4 13 0 16,-5 16 0-16,-2 13 0 15,-5 16 0-15,-4 9 0 16,-3 10 0-16,-5 2 0 16,1 1 0-16,-3-6 0 15,2-4 0-15,-5-7 0 16,-1-9-55 0,-2-5-336-16,-2-11-1429 15,-9-10 156-15,-6-8 133 16,-3-11 116-16</inkml:trace>
  <inkml:trace contextRef="#ctx0" brushRef="#br1" timeOffset="-41389.59">23174 16919 5137 0,'-3'-6'314'0,"3"-1"6"15,2-1 5-15,13-2 5 16,19 5 5-1,13-2 8-15,15 1-249 16,11-2-177-16,-1-6-1568 16,-7 5 129-16,-7-4 114 15,-8-2 98-15</inkml:trace>
  <inkml:trace contextRef="#ctx0" brushRef="#br1" timeOffset="-40985.46">23928 16183 5895 0,'0'-10'242'16,"0"1"3"-16,3 2 3 16,0 6 4-16,0 12 3 15,3 12 3-15,-3 14 3 16,2 6 4-16,-2 4 5 15,1 1-270-15,-2-1 0 16,1-3 0-16,1-5 0 16,-3-4 0-1,2-6-327-15,59-4-1525 16,-56-8 160-16,0-9 138 16,-2-4 119-16</inkml:trace>
  <inkml:trace contextRef="#ctx0" brushRef="#br1" timeOffset="-40500.4">24325 16909 5931 0,'-2'0'239'0,"-2"0"2"15,3 0 4-15,1-2 2 16,18 4 4-16,24-5 3 16,26 0 4-16,23 1 2 15,21-4 5 1,5 1-265-16,-6-4 0 16,-14 2 0-16,-18-2 0 15,-16 1 0-15,-18 2 0 16,-16-2 0-16,-14 3 0 15,-7-1 0-15,-7 2 0 16,-1 2 0-16,0 0-273 16,-2 0-210-16,-7-17-1253 15,-4 14 141-15,-4 1 124 16,-4-1 108-16</inkml:trace>
  <inkml:trace contextRef="#ctx0" brushRef="#br1" timeOffset="-40197.68">24828 16662 5010 0,'0'-8'207'0,"5"-1"107"16,14 2 6-16,14 1 4 15,14 8 6-15,9 7 6 16,6 11 6-16,-8 9 5 15,-13 8 8-15,-15 5-170 16,-13 2-64-16,-16 0-121 16,-15-2 0-16,-13-5 0 15,-5-5 0 1,-2-6 0-16,1-4-263 16,17-5-541-16,4-8-850 15,10-6 129-15,14-11 114 16,17-4 100-16</inkml:trace>
  <inkml:trace contextRef="#ctx0" brushRef="#br1" timeOffset="-39708.63">25969 16831 5923 0,'-9'-9'239'16,"-11"0"3"-16,-8 2 4 15,-9 2 2-15,1 10 4 16,-4 15 3-16,8 7 3 15,5 6 3 1,11 7 6-16,12 1-267 0,4 0 0 16,10-6 0-1,13-6 0-15,9-6 0 16,4-7-273-16,13-5-290 16,-4-7-1152-16,3-8 138 15,-8-6 121-15,1-7 106 16</inkml:trace>
  <inkml:trace contextRef="#ctx0" brushRef="#br1" timeOffset="-39229.56">26320 16866 8191 0,'0'-3'0'15,"0"1"0"-15,0 0 0 16,0 8 0-16,0 9 0 15,-5 11 0-15,-4 9 0 16,-4 7 0-16,-3 0 0 16,-2-2 0-16,4-3 0 15,3-7 0-15,5-8 0 16,-1-9 0-16,7-4 0 16,0-6 0-16,0-11 0 15,7-8 0-15,6-12 0 16,5-12 0-1,6-14 0-15,8-9 0 16,2-1 0-16,-2-1 0 16,-1 8 0-16,-7 8 0 15,-4 14 0-15,-5 12 0 16,-4 11 0-16,1 10 0 16,2 12 0-16,2 10 0 15,2 9 0-15,-1 9 0 16,0 4 0-16,-2 3 0 15,1-2 0 1,2-1 0-16,-7-4 0 16,0-6 0-16,-6-9 0 15,0-4 0-15,-5-7-369 16,28-8-1472-16,-34-4 158 16,-3-3 137-16,-7-6 119 15</inkml:trace>
  <inkml:trace contextRef="#ctx0" brushRef="#br1" timeOffset="-39046.73">26304 16961 5625 0,'0'-7'269'16,"0"-2"3"-16,8 0 6 16,13-1 2-1,10 5 4-15,15-1-187 16,7 0-217-16,3-2-1497 15,-6 0 124-15,-10-4 110 16,-10-3 95-16</inkml:trace>
  <inkml:trace contextRef="#ctx0" brushRef="#br1" timeOffset="-38668.55">26791 16390 5878 0,'0'-6'245'16,"0"2"2"-16,0 1 2 16,3 6 5-16,-3 10 2 15,0 9 4-15,0 6 3 16,0 1 5-16,0 0 3 16,0-2-271-16,0-2 0 15,0-4 0-15,0-1-563 16,2-7-1225-1,0-5 150-15,-2-4 129 16,2-8 114-16</inkml:trace>
  <inkml:trace contextRef="#ctx0" brushRef="#br1" timeOffset="-38032.63">27499 16437 8191 0,'0'-3'0'0,"2"7"0"16,0 15 0-16,-2 18 0 15,-4 22 0-15,-7 22 0 16,-7 20 0 0,-5 11 0-16,-6 4 0 15,7 1 0-15,2-2 0 16,8-12 0-16,3-10 0 16,7-14 0-16,2-13 0 15,0-18 0-15,0-16 0 16,2-15-91-16,12-15-1826 15,1-20 172 1,8-14 145-16,14-20 127 16</inkml:trace>
  <inkml:trace contextRef="#ctx0" brushRef="#br1" timeOffset="-37393.7">28011 17094 5154 0,'5'-7'305'16,"-1"-3"3"-16,2-2 6 16,3-4 5-16,-1 0 5 15,-1-4 6-15,1 0 6 16,-4-2 5-16,-3-1 5 16,1 1-232-16,-9 3-114 15,-8 5 0-15,-10 5 0 16,-11 6 0-16,-11 8 0 15,-4 10 0-15,5 6 0 16,10 5 0-16,7 9 0 16,13-2 0-16,10 0 0 15,5-3 0-15,10-3 0 16,14-7 0-16,6-7 0 16,5-7 0-1,6-3 0-15,1-8 0 16,-3-6 0-16,-9-6 0 15,-2-3 0-15,-7-3 0 16,-4 3 0-16,-6 3 0 16,-5 7 0-16,-1 3 0 15,-4 4 0-15,0 3 0 16,1 3 0-16,2 5 0 16,1 7 0-16,4 7 0 15,1 4 0-15,3 3 0 16,2-3 0-1,3-3-47-15,3-3-333 16,19-2-433-16,-9-10-795 16,5-4 124-16,3-2 107 15,-2-8 95-15</inkml:trace>
  <inkml:trace contextRef="#ctx0" brushRef="#br1" timeOffset="-36944.61">28577 17008 4482 0,'0'-18'362'15,"-4"-2"8"-15,-6-3 7 16,-9-2 8-16,-10 9 7 16,-8 11 8-16,-6 3 9 15,1 8 7 1,4 8 10-16,2 7-254 16,7 9-172-16,9 7 0 15,3 4 0-15,14-2 0 16,0-2 0-16,7-6 0 15,8-7 0-15,8-8 0 16,6-6 0-16,8-9 0 16,7-8 0-16,-1-11 0 15,-2-12 0-15,-5-12 0 16,-5-14 0-16,-7-8 0 16,-6-6 0-16,-7-6 0 15,-3 6 0 1,-4 9 0-16,-2 14 0 15,-2 16 0-15,-6 19 0 16,-1 16 0-16,-1 17 0 16,3 15 0-16,2 14 0 15,11 8 0-15,11 8 0 16,4 0 0-16,2 0 0 16,12-6 0-16,11-3-282 15,118-6-1583-15,-102-15 163 16,-1-14 140-16,0-9 120 15</inkml:trace>
  <inkml:trace contextRef="#ctx0" brushRef="#br1" timeOffset="-36321.66">28992 16858 7845 0,'0'-1'38'0,"0"3"0"15,-3 9 0-15,-6 7 0 16,-5 13 0-16,-5 12 1 16,-4 6-1-16,-1-2 1 15,8-3 1-15,3-6-40 16,4-8 0-16,9-10 0 15,0-5 0-15,0-11 0 16,6-6 0 0,5-10 0-16,5-13 0 0,9-11 0 15,7-11 0-15,5-11 0 16,2-4 0 0,-3 8 0-16,-4 6 0 15,-10 13 0-15,-4 10 0 16,-6 14 0-16,-1 8 0 15,0 11 0-15,0 12 0 16,-4 8 0-16,2 9 0 16,0 8 0-16,-1-1 0 15,1 1 0-15,0-6 0 16,-2-5 0-16,-3-7 0 16,-3-9-373-16,-1-6-1467 15,-4-7 159-15,-6-7 136 16,-6-8 119-1</inkml:trace>
  <inkml:trace contextRef="#ctx0" brushRef="#br1" timeOffset="-36142.31">28930 17045 5843 0,'1'-10'247'15,"9"0"3"1,9-3 5-16,13-1 2 0,8 6-200 15,11 3-160-15,2 3-236 16,-7-4-1144-16,-7-2 107 16,-10-3 93-16</inkml:trace>
  <inkml:trace contextRef="#ctx0" brushRef="#br1" timeOffset="-35873.57">29523 16530 6742 0,'2'-8'156'0,"-1"-1"1"15,-1 1 1-15,2 1 2 16,-1 11 1-1,-1 9 1-15,1 6 1 16,1 8 2-16,-1 6 2 16,-1 3-540-16,0-1-1467 15,0-2 159-15,0-6 136 16,2-7 119-16</inkml:trace>
  <inkml:trace contextRef="#ctx0" brushRef="#br1" timeOffset="-35349.53">30361 16380 8191 0,'1'8'0'15,"-1"12"0"-15,0 17 0 16,-3 20 0 0,-6 18 0-16,-6 19 0 15,-1 11 0-15,-3 5 0 16,1-2 0-16,3-3 0 15,1-9 0-15,3-11 0 16,4-16 0-16,4-13 0 16,2-17 0-16,1-13 0 15,10-13-307-15,10-10-1551 16,6-15 162-16,12-15 138 16,5-9 120-16</inkml:trace>
  <inkml:trace contextRef="#ctx0" brushRef="#br1" timeOffset="-34968.38">31067 16867 6082 0,'-7'-16'217'0,"-12"-4"3"16,-7 0 1-16,-12-2 4 15,-5 12 2-15,-4 10 2 16,-1 11 3-16,5 12 4 16,3 9 1-1,7 11-172-15,7 9-65 16,8 2 0-16,10-1 0 15,7-3 0-15,8-7 0 16,12-6 0-16,8-8 0 16,8-6 0-16,5-7 0 15,4-7-228-15,-2 0-157 16,-2-6-276-16,-12-2-939 16,-7-3 123-16,-12-5 106 15</inkml:trace>
  <inkml:trace contextRef="#ctx0" brushRef="#br1" timeOffset="-34793.54">30806 17075 5582 0,'1'-8'273'16,"6"1"5"-16,11-2 2 16,14 1 6-16,11 2-49 15,9 4-200-15,3 2-92 16,-6 0-139-1,24 0-1354-15,-50 0 114 16,-14-2 101-16,-15-2 90 0</inkml:trace>
  <inkml:trace contextRef="#ctx0" brushRef="#br1" timeOffset="-32829.81">21827 12533 5745 0,'-3'0'194'0,"-3"6"42"15,-3 9 3 1,2 13 3-16,-2 20 4 16,2 20 2-16,5 19 3 15,2 10 3-15,0 11 3 16,4 7-22-16,1 6-191 16,-2 7-44-16,3 4 0 15,0 7 0-15,-5 2 0 16,-1 7 0-16,0 0 0 15,-4 2 0 1,0 3 0-16,-2 4 0 16,-4-2 0-16,0 1 0 0,-3-3 0 15,-3-2 0 1,-2-4 0-16,-3-4 0 16,-2-3 0-16,-2-5 0 15,-2-5 0-15,1-5 0 16,-3-6 0-16,-3-1 0 15,0-3 0-15,2-5 0 16,1-3 0-16,3-8 0 16,3-6 0-16,2-6 0 15,1-6 0-15,2-2 0 16,2-6 0 0,2-3 0-16,0-8 0 15,3-2 0-15,4-5 0 16,-1-5 0-16,0-2 0 15,-1-5 0-15,1-7 0 16,0-3 0-16,1-3 0 16,0-6 0-16,3-2 0 15,-1-4 0-15,2-4 0 16,2-5 0-16,1-2 0 16,0-3 0-16,0-1 0 15,0-3 0-15,0 3 0 16,0-1 0-1,0 2 0-15,0 3 0 16,-2 2 0-16,1-2 0 16,1 0 0-16,-2 2 0 15,8-4 0 1,9-1 0-16,11 0 0 0,15 0 0 16,16 3 0-1,12 1 0-15,9 3 0 0,9 4 0 16,8 2 0-16,12 4 0 15,12-1 0-15,15 5 0 16,13 0 0 0,12 0 0-16,9-5 0 0,10-2 0 15,6 1 0 1,2-3 0-16,0 3 0 16,-1 1 0-16,-6 2 0 15,-9-2 0-15,-5 0 0 16,-6-2 0-16,-4-1 0 15,-4-1 0-15,2-4 0 16,-2-3 0-16,2 1 0 16,1-3 0-16,-1-2 0 15,2 2 0-15,2 0 0 16,-4-2 0 0,-3 2 0-16,3-1 0 15,-5 0 0-15,5 0 0 16,-1-2 0-16,8-1 0 15,4 0 0-15,7-1 0 16,4-1 0-16,5 3 0 16,0-1 0-16,2 3 0 15,-8-2 0-15,4 0 0 16,-1 0 0-16,-1 0 0 16,0 2 0-16,2-2 0 15,1 1 0-15,0 0 0 16,3 4 0-1,-4-2 0-15,1-1 0 16,0 1 0-16,0-1 0 16,-7 0 0-16,-4-2 0 15,-7-1 0-15,-14-2 0 16,-17 1 0-16,-17-2-267 16,-23-3-165-16,-26-84-1321 15,-28 70 146-15,-23-8 124 16</inkml:trace>
  <inkml:trace contextRef="#ctx0" brushRef="#br1" timeOffset="-30442.47">21855 12541 4119 0,'0'-1'19'0,"0"-2"7"15,9 1 5-15,16-1 9 16,18 1 10-16,27 0 9 16,30 1 10-16,19-1 6 15,17 2 7-15,14 0-6 16,17-1 8-16,20-1 6 15,18 2 7 1,22-1 1-16,21 1 4 0,13 0 5 16,15 0 13-16,13-1 15 15,8 1 3-15,6 0 0 16,9 4-10 0,5 0-8-16,2 5-6 15,1 3-15-15,-2 1-6 16,-4 4-14-16,-8 2-15 15,-3 0-20-15,-16 3-14 16,-7 1-8-16,-14-2 2 16,-14 1-9-16,-13-4-3 15,-8 0 10-15,-13-1-11 16,-19-4 6-16,-15-3-16 16,-14-4 7-16,-17-2 8 15,-16-4 3-15,-10 0-3 16,-8-1 5-1,-13 1 0-15,-10 0-8 16,-14 0 6-16,-7 0-5 16,-7-3 12-16,-7 2 11 15,-3 0 16-15,-9-2 26 16,-3-1 14-16,-10 2 2 16,-6 1 3-16,-4 1-1 15,-1 1 3-15,-2 4-4 16,2 1 1-16,2 7 8 15,2 4-16-15,1 5-30 16,2 5-16 0,1 3-4-16,1 4-2 0,-4 4 3 15,0 5-3 1,-2 3-1 0,-4 6-3-16,0 4-28 0,0 5-5 15,0 7 0-15,1 11 0 16,-1 6 0-16,5 7 0 15,3 8 0-15,1 5 0 16,-1 2 0 0,-2 4 0-16,-7 4 0 0,-8 1 0 15,-6 1 0-15,-4-1 0 16,-5 1 0 0,0 1 0-16,-1 1 0 15,1-5 0-15,1 3 0 16,-1-4 0-16,0-5 0 15,0-1 0-15,2 0 0 16,-1-3 0-16,-1-2 0 16,0 0 0-16,0-4 0 15,0-2 0-15,0-1 0 16,0 3 0-16,-3-2 0 16,2 0 0-16,-2 0 0 15,0-2 0-15,-1-3 0 16,-1 0 0-1,0-1 0-15,-1 2 0 16,-4-2 0-16,1-3 0 16,0-1 0-16,-2-2 0 15,2-4 0 1,3-4 0-16,1-3 0 0,-3 0 0 16,1-3 0-16,-1 2 0 15,-1-3 0-15,-2-1 0 16,2-2 0-1,0-3 0-15,3-5 0 0,3-1 0 16,1-5 0-16,2-1 0 16,0-4 0-1,2-2 0-15,-2-1 0 16,0 2 0-16,0 0 0 16,0 2 0-16,0 2 0 15,2-1 0-15,-2-2 0 16,1-3 0-16,1-6 0 15,0-4 0-15,0-5 0 16,-1-6 0-16,1-5 0 16,-2-3 0-16,0-5 0 15,0-4 0-15,0-2 0 16,0-3 0-16,0-1 0 16,0 0 0-16,0 0 0 15,0 0 0-15,0 0 0 16,-5-1 0-16,-7 0 0 15,-12-3 0-15,-16 0 0 16,-19-3 0-16,-25-4 0 0,-27-4 0 16,-28-8 0-16,-22-5 0 15,-13-7 0-15,-2-6 0 16,1 0 0-16,18 0-268 16,5 2-295-1,16-3-1154-15,14-2 139 16,11-2 121-1</inkml:trace>
  <inkml:trace contextRef="#ctx0" brushRef="#br1" timeOffset="1377.92">2102 4646 3874 0,'10'-2'14'15,"8"-2"22"-15,11-6 17 16,15-7 10-16,5-5 2 15,5-4 4-15,-8-1 2 16,-9 4 2 0,-12 5 4-16,-14 4 1 15,-11 9 4-15,-14 4-5 16,-12 6 6-16,-11 8 14 16,-10 4 24-16,-3 4 67 15,3 3 41-15,10-1 14 16,15-5 10-16,9-6 11 15,9-4 0-15,13-5-14 16,12-4-20-16,13-4-42 16,9-4-47-16,3-2-74 15,-5-1-55 1,-12-1-13-16,-15 6 3 16,-13 4 47-16,-16 3 23 15,-14 6 0-15,-10 5-5 16,-6 4 22-16,-6 2 17 15,10 1-2-15,13-6 13 16,11-3-2-16,12-4-322 16,16-1-239-16,19-23-1282 15,17 15 142-15,11-5 122 16,10-7 107 0</inkml:trace>
  <inkml:trace contextRef="#ctx0" brushRef="#br1" timeOffset="2712.22">5431 4446 5256 0,'0'0'34'16,"8"-2"48"-16,5-1 39 15,12-3 9-15,10-2 7 16,11-5-6-1,7-3 2-15,2 1-4 16,-2 1-12-16,-6 1-24 16,-7 0-19-16,-11 2-50 15,-9 3-53-15,-11 2-7 16,-3 3 0-16,-18 3 30 16,-8 2 51-16,-17 2 67 15,-8 5 62-15,-9 0 10 16,6 3 1-16,8 0 2 15,17-2 14-15,9-4 3 16,11 0-6 0,3-3-24-16,10-2-55 15,13-1-65-15,10-3-54 16,10-1 0-16,8-7 0 16,-3 3 0-16,-8-2 0 15,-10 1 0-15,-9 4 0 16,-11 2 0-16,-6 1 0 15,-16 2 0-15,-13 2 0 16,-15 5 0-16,-8 3 0 16,-7 2 0-1,7 0 0-15,9 2 0 16,17-7 0-16,9 0 0 16,11-3 0-16,6-3 0 15,12-1 0-15,8-3 0 16,9-2 0-16,5-1 0 15,1-2 0-15,-6-1 0 16,-8 4 0-16,-10 1 0 16,-6 1 0-16,-6 2 0 15,-7 1 0-15,-8 1 0 16,-7 2 0 0,-4 1 0-16,-1 4 0 15,2-4 0-15,5 2 0 16,8-2-273-16,21 1-616 15,-9-4-740-15,1-5 126 16,4-5 111-16,3-3 96 16</inkml:trace>
  <inkml:trace contextRef="#ctx0" brushRef="#br1" timeOffset="20318.51">16158 14852 4826 0,'-1'-9'71'0,"1"-3"65"16,0-1 54-16,-2 2 8 15,4 3-1-15,1 7 19 16,6 5 61-16,5 6 59 15,6 12 7-15,6 12-31 16,-1 11-37-16,-2 6-74 16,0 2-56-1,3-4-7-15,6-6 6 16,17-7-19-16,19-11-64 16,24-11-61-16,24-9 0 15,17-17 0-15,12-9 0 16,6-12 0-16,-5-7 0 15,-5-11 0-15,-11-2 0 16,-14-1 0-16,-17 4 0 16,-17 4 0-16,-21 8 0 15,-19 8 0-15,-14 4 0 16,-18 11 0 0,-6 4 0-16,-3 7-271 15,-9 1-154-15,5 5-488 16,-24 3-599-16,-14 1 110 15,-18 5 96-15,-9 3 87 16</inkml:trace>
  <inkml:trace contextRef="#ctx0" brushRef="#br1" timeOffset="20738.39">17060 14747 4456 0,'-6'-12'105'0,"1"0"6"16,1 0 106-16,2 6 144 16,3 21 4-16,4 15 10 15,4 16 6-15,3 12 7 16,9 5 8-16,10-1-95 15,9-6-14-15,17-9-2 16,20-14-122-16,20-10-163 16,15-13 0-1,13-17 0-15,8-8 0 16,-3-16 0-16,-7-6 0 16,-8-5 0-16,-15-4 0 15,-14 3 0-15,-16 2 0 16,-18 7 0-16,-19 7 0 15,-14 4 0-15,-9 8-292 16,-7 7-266-16,-11 6-1153 16,-10 1 138-16,-11 4 120 15,-7 4 106-15</inkml:trace>
  <inkml:trace contextRef="#ctx0" brushRef="#br1" timeOffset="26122.01">29335 12367 3206 0,'-6'-7'93'0,"0"-1"34"15,0-4 18 1,1-2 15-16,4 3 17 15,1 3 14-15,0-1 11 16,0 5-1-16,0 2 3 16,0 4-29-16,0 11-37 15,0 9-21-15,3 13-9 16,1 11-8-16,5 6 9 16,5 4 9-16,4-3 16 15,8-3 21-15,7-6 30 16,13-6 33-16,18-11 7 15,17-12 14-15,25-10-1 16,24-16 3 0,23-11-25-16,19-13-21 15,6-10-26-15,0-10-17 16,-8 0-35-16,-24 0-46 16,-25 4-28-16,-30 8-29 15,-23 9-6-15,-29 8-8 16,-19 7 0-16,-8 5 0 15,-9 6 0-15,-3 4-210 16,-3 3-151-16,-9 6-217 16,-8 3-1054-16,-10 3 126 15,-15 0 111-15,-10-3 98 16</inkml:trace>
  <inkml:trace contextRef="#ctx0" brushRef="#br1" timeOffset="26726.03">29825 12340 3621 0,'-1'0'79'16,"1"3"46"-16,0 9 31 16,0 11 23-16,1 11 42 15,6 16 70-15,5 6 51 16,7 7 42-16,9-1 50 16,7-1 6-16,9-5-56 15,9-5-48-15,13-9-30 16,21-11-22-16,20-11-43 15,27-13-77-15,18-14-54 16,14-15-40 0,7-10-46-16,-5-7-24 15,-12-8 0-15,-18 0 0 16,-22 1 0-16,-22 4 0 16,-22 4 0-16,-21 8 0 15,-20 5 0-15,-12 9 0 16,-15 5-147-16,-1 9-228 15,-4 0-327-15,-6 5-910 16,-11 2 123-16,1-1 109 16,-11 0 95-16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16:48.541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24266 2867 4958 0,'0'-2'218'16,"0"-3"92"-16,0 0 6 16,0 2 5-1,0 0 4-15,0 2 7 16,0 2 6-16,-3 9 4 15,-3 5 7-15,-7 9-72 16,-6 13-172-16,-5 12-105 16,-5 2 0-16,0 3 0 15,2 0 0-15,2-8 0 16,9-8 0-16,3-9 0 16,7-8 0-16,5-10 0 15,1-6 0 1,3-7 0-16,8-10 0 0,7-10 0 15,8-12 0 1,7-14 0-16,3-11 0 16,-3-11 0-16,-1-2 0 15,-3 1 0-15,-6 6 0 16,1 7 0-16,-7 17 0 16,-3 10 0-16,-4 8 0 15,0 12 0-15,0 10 0 16,8 11 0-16,8 15 0 15,4 13 0-15,3 11 0 16,-3 8 0-16,-1 4 0 16,-4-8 0-16,-3-2 0 15,-4-6 0-15,0-6 0 16,-8-10 0 0,-3-6 0-16,-2-5 0 15,-2-7 0-15,-4-2 0 16,1-6-407-16,-2-3-1424 15,-5-3 157-15,-6-6 135 16,-4-2 118-16</inkml:trace>
  <inkml:trace contextRef="#ctx0" brushRef="#br0" timeOffset="308.22">24159 3071 5224 0,'3'0'158'0,"7"-2"98"16,13-2 33-16,15-2 6 15,14-4 2-15,13-1 4 16,4 0-231-16,-3 1-137 16,37 3-550-1,-45-5-798-15,-6 2 96 16,-10-3 87-16</inkml:trace>
  <inkml:trace contextRef="#ctx0" brushRef="#br0" timeOffset="656.41">25106 2946 7206 0,'0'0'107'15,"2"0"1"-15,9 0 0 16,22 0 1-16,18 0 0 16,23 0 1-16,16-3 1 15,5-1 0-15,-9 0 1 16,-11 0-112-16,-14 0 0 16,-15-2 0-16,-8 0 0 15,-15 2 0-15,-7 0 0 16,-11 1 0-16,-1-3 0 15,-2 3-284-15,-4-3-238 16,-4-54-1202 0,-3 47 141-16,-1-1 121 15,-3-1 107-15</inkml:trace>
  <inkml:trace contextRef="#ctx0" brushRef="#br0" timeOffset="928.16">25430 2727 4876 0,'0'-8'239'16,"3"-1"50"-16,16 1 25 15,18 1 18-15,18 3 5 16,13 8 5-16,8 7 7 16,-8 12 6-16,-12 8 5 15,-18 14-103-15,-16 6-165 16,-15 4-56-16,-9 0-23 15,-15-2-13 1,-8-7 0-16,-2-5 0 16,-3-5-74-16,3-8-329 15,10-9-1408-15,7-5 153 16,10-10 133-16,16-5 116 16</inkml:trace>
  <inkml:trace contextRef="#ctx0" brushRef="#br0" timeOffset="1480.16">26511 2832 8191 0,'0'-3'0'0,"0"3"0"16,0 5 0-16,0 8 0 15,-3 7 0-15,-3 11 0 16,-6 5 0-16,1 1 0 16,-5-4 0-16,3-3 0 15,4-7 0-15,2-5 0 16,5-8 0-16,2-4 0 15,0-5 0-15,0-6 0 16,6-9 0-16,8-10 0 16,2-13 0-16,10-15 0 15,4-10 0-15,3-6 0 16,-1 3 0 0,-3 6 0-16,-2 13 0 15,-9 15 0-15,-2 12 0 16,2 11 0-16,-3 13 0 15,2 15 0-15,3 13 0 16,-5 9 0-16,-2 8 0 16,-3 1 0-16,1-3 0 15,-5-4 0-15,0-5 0 16,-2-7 0 0,-4-5 0-16,0-6-358 15,0-4-325-15,-14-9-978 16,-3-4 132-16,-8-8 113 15,-7-7 100-15</inkml:trace>
  <inkml:trace contextRef="#ctx0" brushRef="#br0" timeOffset="1636.53">26524 2911 5975 0,'0'-8'234'16,"4"-4"3"-16,8-4 3 15,13 0 3-15,13 0-80 16,16 2-285-16,11 2-349 15,4-2-1019-15,1-1 107 16,-1 2 94-16,3-3 84 16</inkml:trace>
  <inkml:trace contextRef="#ctx0" brushRef="#br0" timeOffset="2025.17">27526 2648 4257 0,'0'0'244'16,"0"4"130"-16,-4 6 7 16,-8 6 7-16,-8 6 9 15,-7 8 8-15,-12 5 8 16,-3 2 9-16,0-5 10 16,3-3-105-16,7-5-176 15,8-13-151-15,6-5 0 16,11-8 0-16,1-9 0 15,6-10 0-15,0-3 0 16,9-5 0 0,4 1 0-16,3 7 0 15,9 6 0-15,6 11 0 16,7 8 0-16,4 7 0 16,4 8 0-16,3 5 0 15,1 3 0-15,-6 1 0 16,-1-1 0-16,-7-1-132 15,-3-3-230-15,-3-1-217 16,-5-5-1074-16,-10-6 130 16,-5-6 114-16,-13-9 98 15</inkml:trace>
  <inkml:trace contextRef="#ctx0" brushRef="#br0" timeOffset="4649.7">1793 2630 1380 0,'0'3'75'15,"0"-1"35"-15,0 1 28 16,0 0 17-16,0-2 19 16,0-1 16-16,0 0 14 15,0 0 15-15,0 0 15 16,0 0-25-16,0 0-18 16,0 0-28-16,0 0-22 15,0 0-12-15,0 0-9 16,0 0-14-16,6 0-10 15,13-3-14 1,12-2-94-16,32-6-885 16,0-4 41-16,8-6 38 15</inkml:trace>
  <inkml:trace contextRef="#ctx0" brushRef="#br0" timeOffset="5484.45">3506 2567 3098 0,'0'0'88'15,"0"0"30"1,0 0 22-16,0-1 20 0,0 1 20 16,0 0 19-16,0 0 22 15,0 0 19-15,0 0 13 16,1 0-45-16,9-1-28 16,15-2-36-1,18-6-120-15,79 2-1199 16,-46-9 69-16,-2-4 61 15,-9-2 57-15</inkml:trace>
  <inkml:trace contextRef="#ctx0" brushRef="#br0" timeOffset="7639.98">1621 4504 3161 0,'-1'0'75'0,"-1"0"34"15,-1-2 25 1,1 2 16-16,2 0 13 0,0 0 5 16,0 0 1-16,5 0 3 15,4 0 0-15,10 0-39 16,14-1-73-1,15-2-191-15,14-6-869 16,9-3 51 0,5-8 45-16,-1-4 44 0</inkml:trace>
  <inkml:trace contextRef="#ctx0" brushRef="#br0" timeOffset="9160.13">3461 4446 4021 0,'0'0'58'0,"0"0"25"15,0 0 27 1,0 0 18-16,3 0 6 0,7 0 6 15,5-2 4-15,8 0 0 16,7-2-49 0,8-1-195-16,3-58-1002 15,3 46 60-15,-5 0 55 16</inkml:trace>
  <inkml:trace contextRef="#ctx0" brushRef="#br0" timeOffset="12781.18">5279 3848 4221 0,'9'0'71'16,"4"-2"30"-16,10 0 6 15,10-7 2-15,8-3-15 16,8-5-95-16,5-7-1039 16,-3 1 54-16,-3-4 50 15,-12 1 46-15</inkml:trace>
  <inkml:trace contextRef="#ctx0" brushRef="#br0" timeOffset="22279.03">1589 5610 3171 0,'0'0'36'0,"-2"-1"1"0,2 1-1 15,0 0-23 1,5 0-113-16,5-13-585 0,9 13 25 16,7-1 23-1,16 2 21-15</inkml:trace>
  <inkml:trace contextRef="#ctx0" brushRef="#br0" timeOffset="25544.55">5366 5536 3220 0,'0'0'82'15,"0"0"22"-15,0 0 23 16,0 0 14-16,0 0 12 16,0 0 8-16,0 0 14 15,0 0 10 1,0 0 16-16,0 0-33 16,0-2-9-16,0 2-6 15,0 0 13-15,0 0 14 16,0 0 4-16,-2 0 10 15,-2 0 11-15,-3 0 33 16,-2 0 17-16,-2 2-5 16,2 0-4-16,0 0-9 15,4 1-30-15,3 0-29 16,1-1-13-16,1-2-16 16,8 2-26-1,5-2-42-15,9-2-32 16,5 2-17-16,6-1-17 15,1-2-7-15,-5 1-8 16,-6-4 0-16,-3 1 0 16,-6 1 0-16,-5 1-4 15,-3 0-6-15,-5 1-1 16,-1 2-3-16,-4 0 3 16,-6 2 0-16,-4 1-4 15,-6 1 3-15,-5 2 8 16,-1 2 4-1,4 0 3-15,3-1 7 16,5-1 1-16,8-2 3 16,3-2-3-16,3-2 0 15,0 0 4-15,2 0-3 16,2 0-7-16,8 0-5 16,5 0 0-16,3 0 0 15,2 0 0-15,-4 0 0 16,-6 0 0-16,-2 0 0 15,-4 0 0-15,-5 0 0 16,1 0 0 0,-2 0 0-16,-2 0 0 15,-5 0 0-15,-9 0 0 16,-8 1 0-16,-7 2 0 16,-3-1 0-16,6 2 0 15,9 0 0-15,7-1 0 16,6-3 0-16,6 2 0 15,0-2 0-15,4 0 0 16,10 0 0 0,7 0 0-16,6 0 0 15,5-2 0-15,-2-2 0 16,-5 1 0-16,-7 2 0 16,-6-2 0-16,-5 2 0 15,-4 1 0-15,-3 0 0 16,0 0 0-16,0 0 0 15,-1 0 0-15,-3 0 0 16,-5-1 0-16,-5 1-317 16,2 0-381-16,-10-3-970 15,-5 0 132-15,-9-3 114 16</inkml:trace>
  <inkml:trace contextRef="#ctx0" brushRef="#br0" timeOffset="26804.63">1605 5699 3612 0,'0'0'89'15,"0"0"22"-15,0-2 17 16,0 1 5-16,0 0 5 16,5-1 9-1,8-2 9-15,2 1 10 16,10 0 9-16,4-2-61 16,4 0-22-16,-1-1-23 15,1 0-14-15,-4 1-4 16,-3 1-3-16,-3 0-9 15,-10 2-8-15,-3 1-7 16,-4 0-5-16,-5 1 5 16,-2 0 6-16,-9 0 9 15,-6 0 40-15,-6 1 66 16,-7 2 69 0,-2 1 45-16,-1 1 11 15,9 4 4-15,5-2 0 16,7-1-7-16,7-2-8 15,2-1-6-15,4-1-49 16,5-2-70-16,9 0-77 16,4-2-45-16,9-1-12 15,2-2 0-15,-2 0 0 16,-8-1 0-16,-7 2 0 16,-10 2 0-1,-7 1 0-15,-12 7 0 16,-10 1 0-16,-5 3 0 15,-5 3 0-15,-1 0 0 16,9-3 0-16,9-2 0 16,8-3-319-16,9 0-254 15,5-4-1127-15,8-1 137 16,-1-3 118-16,5-5 105 16</inkml:trace>
  <inkml:trace contextRef="#ctx0" brushRef="#br0" timeOffset="34070.48">26843 869 3399 0,'0'0'101'15,"0"-2"32"-15,0 2 11 16,3-2 10-16,-3 2 18 15,0-3 16-15,0 3 16 16,0 0 10 0,0 0 8-16,0 0-59 15,0 0-44-15,-3 0 13 16,-4 4 92-16,0 11 67 16,-12 8 11-16,-4 10-12 15,-6 9-12-15,-5 5-3 16,1 0-4-1,3-1 4-15,3-4 0 0,11-10-51 16,3-8-111-16,9-8-85 16,4-7-28-16,0-8 0 15,6-3 0 1,5-10 0-16,9-7 0 16,5-13 0-16,9-11 0 15,-2-9 0-15,3-2 0 16,-5-1 0-16,-1 2 0 15,-4 9 0-15,0 6 0 16,-6 10 0-16,-3 7 0 16,-7 6 0-16,2 6 0 15,3 8 0-15,3 7 0 16,6 11 0-16,4 12 0 16,2 9 0-16,3 8 0 15,-5 1 0-15,-2-1 0 16,-6-4 0-1,-2-5 0-15,-7-4 0 16,-3-8 0-16,-2-5 0 16,-3-5 0-16,0-6 0 15,-2-1-307-15,0-4-284 16,-2-4-1107-16,-5-3 136 16,0-4 118-16,-6-3 105 15</inkml:trace>
  <inkml:trace contextRef="#ctx0" brushRef="#br0" timeOffset="34543.55">26762 1062 4104 0,'-4'0'127'16,"2"0"41"-16,-1 0 51 0,-1 0 53 16,4 0 60-16,0 0 68 15,11 0 9 1,12 0 9-16,19 0 10 15,18 0-64-15,14 0-70 16,1 0-67-16,-10 0-299 16,-13 0-220-16,-16-3-1435 15,-17-1 141-15,-13-3 122 16,-12-1 107-16</inkml:trace>
  <inkml:trace contextRef="#ctx0" brushRef="#br0" timeOffset="38268.5">27526 972 4236 0,'0'0'122'0,"0"0"13"16,0 0 14-16,0-1 50 16,0 1 99-16,0 0 68 15,0 0 27-15,0 0 8 16,-2 0 9-16,2 0-71 16,0 0-55-16,0 0-12 15,0 0-12-15,0 0-51 16,0 0-116-16,2 0-68 15,7 0-25-15,14 0 0 16,8 0 0 0,15 0 0-16,4 0 0 15,2 0 0-15,-5-2 0 16,-4 1 0-16,-7-1 0 16,-2 0 0-16,-11-1 0 15,-8 0 0-15,-9 2-109 16,-4 1-203-16,-2 0-107 15,-4 0-168-15,-9-5-971 16,-4 6 115-16,-8 2 102 16,-5 0 91-16</inkml:trace>
  <inkml:trace contextRef="#ctx0" brushRef="#br0" timeOffset="38519.26">27447 1155 4425 0,'-5'3'153'16,"1"0"191"-16,2-2 17 15,0 2 6-15,13-1 8 16,16 1 8-16,13 1 7 16,14 0 8-16,15-1 7 15,2-1-64 1,-4-1-105-16,-8-1-271 15,-11-1-282-15,-12 1-144 16,10-2-1257-16,-28-5 140 16,-5-5 121-16,-5-1 105 15</inkml:trace>
  <inkml:trace contextRef="#ctx0" brushRef="#br0" timeOffset="38985.35">27763 776 4364 0,'-6'-5'138'0,"-1"-1"203"16,1-1 24-16,-1 0 6 15,7 3 8-15,0 1 8 16,0 3 7 0,7 0 8-16,15 3 9 0,18 5-52 15,19 4-99-15,17 9-240 16,6 7-20-1,-9 11 0-15,-15 6 0 16,-20 7 0-16,-21 3 0 16,-17 4 0-16,-17 0 0 15,-16-3 0-15,-5-4 0 16,-2-6 0-16,-2-8 0 16,9-9 0-16,11-10-318 15,12-9-302-15,7-7-1069 16,9-12 136-16,10-13 117 15</inkml:trace>
  <inkml:trace contextRef="#ctx0" brushRef="#br0" timeOffset="39567.33">28550 857 8191 0,'0'0'0'16,"4"4"0"-1,1 7 0-15,2 11 0 0,1 7 0 16,-3 10 0-16,2 9 0 16,-5-2 0-16,0-3 0 15,-2-3 0-15,2-5 0 16,-6-8 0-16,2-7 0 15,1-5 0-15,-4-6 0 16,-2-5 0-16,1-4 0 16,-4-8 0-16,3-10 0 15,3-12 0 1,8-12 0-16,21-15 0 16,14-12 0-16,11-1 0 15,12 2 0-15,3 11 0 16,-7 14 0-16,-7 17-68 15,-8 12-99-15,-16 10-41 16,-12 9 7-16,-9 9 7 16,-14 7-2-16,-9 6 11 15,0 9 1-15,-1 7 2 16,8 3 2-16,10 3 44 16,17 0 46-16,17-1 19 15,5 0-12 1,-2-4-2-16,-5-7 5 15,-18-5 81-15,-28-8 175 16,-26-5 0-16,-24-6 3 16,-17-6 18-16,-8-6 52 15,2 0 25-15,18-3-123 16,24 0-259-16,25-4-1560 16,23-3 132-16,31-4 114 15</inkml:trace>
  <inkml:trace contextRef="#ctx0" brushRef="#br0" timeOffset="39876.58">29620 806 5707 0,'-27'0'261'0,"-13"4"4"15,-16 11 3-15,-4 12 4 16,3 12 3 0,18 12 5-16,21 8 3 0,19-1 5 15,22-4 4 1,24-1-292-16,12-9 0 16,6-11 0-16,4-7 0 15,-12-10 0-15,-12-8-273 16,-11-7-278-16,-14-6-1168 15,-11-4 140-15,-9-3 121 16,-11-4 106-16</inkml:trace>
  <inkml:trace contextRef="#ctx0" brushRef="#br0" timeOffset="48875.35">30130 1081 5895 0,'-1'0'210'16,"-2"0"11"-16,1 0 2 15,-1 0 2-15,3 0 3 16,0 0 4 0,0 0 2-16,9 0 2 15,14 0 4-15,12 0-5 16,12-1-223-16,12-1-12 16,0 2 0-16,-5-1 0 15,-8 1-287-15,-13-2-133 16,-5 4-337-16,-18-2-792 15,-11 0 114-15,-13 0 101 16,-10 1 90-16</inkml:trace>
  <inkml:trace contextRef="#ctx0" brushRef="#br0" timeOffset="49079.16">30042 1342 5533 0,'11'1'255'0,"12"2"5"16,18-2 2-16,17 0 4 16,9 0 4-1,10-2 4-15,0 1-40 0,-8 0-254 16,-8 0-157-16,44-2-1485 16,-68-4 131-16,-11-4 114 15,-11-7 100-15</inkml:trace>
  <inkml:trace contextRef="#ctx0" brushRef="#br0" timeOffset="49316.46">30393 878 4184 0,'23'0'23'15,"11"9"23"-15,13 10 24 16,9 17 18-16,-7 13 13 15,-10 15 8-15,-17 8 0 16,-17 3-2-16,-22-1-15 16,-19-6-31-16,-16-8-108 15,-4-6-299-15,-24-11-669 16,0-13 52 0,-3-12 48-16,-1-8 43 15</inkml:trace>
  <inkml:trace contextRef="#ctx0" brushRef="#br0" timeOffset="49736.61">28612 1568 6187 0,'0'-1'196'15,"0"1"4"-15,3-2 1 16,13 1 2-16,13-2 2 16,13 1-1-16,13-2-302 15,9 1-209 1,-4-28-1312-16,-11 24 125 0,-16 1 110 15,-16-6 95-15</inkml:trace>
  <inkml:trace contextRef="#ctx0" brushRef="#br0" timeOffset="49909.44">28541 1677 5691 0,'2'2'37'0,"9"0"8"15,23 1-30-15,22-2-106 16,25 1-166-16,27-18-964 16,21 12 73-16,9-4 66 15,6-5 61-15</inkml:trace>
  <inkml:trace contextRef="#ctx0" brushRef="#br0" timeOffset="50983.47">31340 1055 4707 0,'-2'-4'261'0,"2"2"51"15,0-1 2-15,-1 2 34 16,-7 4 7-16,-4 8 7 16,-7 10 7-1,-8 10 6-15,-6 10 8 16,-4 9-127-16,0 3-172 16,2-2-53-16,3-2 3 15,8-6-34-15,8-11 0 16,7-7 0-16,5-9 0 15,4-8 0-15,0-4 0 16,1-6 0-16,5-5 0 16,7-12 0-16,5-10 0 15,9-10 0-15,8-12 0 16,2-5 0-16,3-4 0 16,1 1 0-16,-3-2 0 15,-4 6 0 1,-2 6 0-16,-6 9 0 15,-3 3 0-15,-4 7 0 16,-6 7 0-16,-4 2 0 16,-2 7 0-16,-2 6 0 15,-3 2 0-15,1 5 0 16,3 4 0-16,1 8 0 16,4 12 0-16,2 11 0 15,2 13 0-15,-4 10 0 16,-2 3 0-16,1-1 0 15,-4 0 0-15,0-8 0 16,-2-3 0-16,1-6 0 16,0-4 0-1,2-6 0-15,-2-5 0 16,-2-5 0-16,0-8 0 16,-3-2 0-16,0-2-351 15,2-4-477-15,-7-3-797 16,-7-4 126-16,-4-6 110 15,-4-6 97-15</inkml:trace>
  <inkml:trace contextRef="#ctx0" brushRef="#br0" timeOffset="51187.79">31220 1311 5427 0,'4'-6'15'16,"11"-4"2"-16,12 0-9 0,11-2-53 16,10 5-69-1,8 2-117-15,6-4-901 16,-13 2 65-16,-3-2 57 16,-8-1 53-16</inkml:trace>
  <inkml:trace contextRef="#ctx0" brushRef="#br0" timeOffset="51770.24">31942 883 3835 0,'2'-11'327'15,"-1"-3"90"-15,1 1 8 16,-1 2 10-16,-1 6 11 16,0 10 9-16,0 10 11 15,0 13 12-15,-4 8 12 16,-4 12-173-16,-3 6-217 16,-6-2-100-1,-1 0 0-15,4-5 0 16,2-5 0-16,2-7 0 15,4-7 0-15,5-10 0 16,-1-5 0-16,2-5 0 16,6-7 0-16,10-3 0 15,7-9 0-15,12-6 0 16,7-4 0-16,3-4 0 16,-4 3 0-16,0 6 0 15,-3 6 0-15,-5 6 0 16,-4 2 0-16,-6 10 0 15,-5 7 0-15,-5 7 0 16,-5 7 0 0,-5 5 0-16,-3 2 0 15,-12-2 0-15,-11-2 0 16,-13-8 0-16,-12-5 0 16,-13-5 0-16,-1-10 0 15,4-3 0-15,12-6 0 16,12-8 0-16,14-5-276 15,14-3-217-15,10-35-1240 16,15 25 141-16,13 2 124 16,5 4 106-16</inkml:trace>
  <inkml:trace contextRef="#ctx0" brushRef="#br0" timeOffset="52358.72">33119 872 4839 0,'-17'-11'335'16,"-11"-4"5"-16,-11 2 7 15,-13-1 7-15,-2 8 5 16,-3 12 7-16,-3 13 9 16,2 12 5-16,0 10 7 15,2 17-278-15,2 5-109 16,11 6 0-16,10-2 0 15,14-3 0-15,10-1 0 16,19-5 0-16,16-6 0 16,18-4 0-1,9-7 0-15,11-13 0 0,-1-6 0 16,-5-6 0 0,-12-10 0-16,-10-4-302 15,-12-1-295-15,-12-7-1101 16,-9-1 136-16,-12-7 118 15,-12-6 105-15</inkml:trace>
  <inkml:trace contextRef="#ctx0" brushRef="#br0" timeOffset="56567.37">27009 1369 2949 0,'0'1'43'0,"0"0"37"16,-2 2 37-16,0 1 31 15,-1 1 31-15,-1 0 36 16,-1 1 31-16,3-2 17 15,-1 0 25-15,-1 1 31 16,2 1 28-16,-2 4 9 16,2 2 35-16,2 8-21 15,-3 6-27-15,3 7-34 16,0 9-29-16,0 4-13 16,0 3-21-16,-2 2-47 15,0 0-60 1,-2 0-52-16,1-3-77 15,0-3-10-15,3-3 0 16,-2-3 0-16,2-4 0 16,-4 0 0-16,1-6 0 15,-1-1 0-15,4 0 0 16,-2-5 0-16,0 0 0 16,2-3 0-16,0-2 0 15,-2-5 0-15,0 1 0 16,2-6 0-16,0 2 0 15,0-2 0-15,0 0 0 16,0-4 0-16,0 1 0 16,0-3 0-1,0 0 0-15,2-1 0 16,0 1 0-16,6-2 0 16,4 4 0-16,10-4 0 15,8 2 0-15,3-2 0 16,8 0 0-16,4 0 0 15,2 0 0-15,4 0 0 16,6 0 0-16,1-2 0 16,3 2 0-16,4-4 0 15,4 2 0-15,10-1 0 16,5 2 0-16,10 1 0 16,7-1 0-16,1 1 0 15,3 1 0 1,-2 2 0-16,-2 0 0 15,2-1 0-15,-7 4 0 16,-3-2 0-16,1-2 0 16,-6 3 0-16,-1-3 0 15,-1 0 0-15,2 0 0 16,2 2 0-16,1-2 0 16,0 0 0-16,-2 1 0 15,-2 0 0-15,-5 1 0 16,-4-2 0-16,-2 1 0 15,3-3 0-15,-1 1 0 16,4 2 0-16,5-1 0 16,1 1 0-1,-3 1 0-15,-4 1 0 16,-3 1 0-16,-9-1 0 16,-4-1 0-16,-4 0 0 15,-3-2 0-15,-2 2 0 16,-4-4 0-16,0 0 0 15,-3 0 0-15,-6 0 0 16,-5 0 0-16,-5 3 0 16,-7-3 0-16,-4 0 0 15,-6 0 0-15,-2 0 0 16,-4 0 0 0,-1 0 0-16,-4-3 0 15,1 3 0-15,-1-4 0 16,-1 1 0-16,1-2 0 15,-1-2 0-15,1-3 0 16,1 0 0-16,0-2 0 16,1-1 0-16,2-4 0 15,-2-2 0-15,2-1 0 16,1-6 0-16,3-3 0 16,0-2 0-16,0-2 0 15,0 1 0-15,-1-1 0 16,-1 1 0-1,-1 4 0-15,0 1 0 16,2 0 0-16,-3 4 0 16,-1 0 0-16,2 1 0 15,-3 2 0-15,-1 2 0 16,0 0 0-16,0 5 0 16,-2 2 0-16,-1 2 0 15,-2 0 0-15,1 2 0 16,-1 2 0-16,1 1 0 15,-1 0 0-15,1 2 0 16,-2 0 0-16,1-1 0 16,1 0 0-1,-2 1 0-15,1-1 0 16,1-1 0-16,0 1 0 16,-2-1 0-16,2 1 0 15,-1 0 0-15,-1 0 0 16,0 3 0-16,0 0 0 15,0 0 0-15,-4 0 0 16,-12 7 0-16,-16 9 0 16,-17 4 0-16,-13 8 0 15,-7 4 0-15,2 0 0 16,9-4 0 0,15-7 0-16,17-4 0 0,10-5 0 15,12-8 0 1,5-1 0-16,11-4 0 15,8-5 0-15,12-4 0 16,10-4 0-16,10-4 0 16,1-2 0-1,-1-1 0-15,-4 1 0 16,-2 2 0-16,-4 4 0 0,-4 4 0 16,-5 6 0-16,-4 0 0 15,-2 8 0 1,-4 6 0-16,0 8 0 15,-1 6 0-15,-2 8 0 16,2 3 0-16,-2 1 0 16,-1-3 0-16,-3-1 0 15,-2-3-23-15,-4-3-434 16,-5-56-1354-16,-4 45 153 16,-5-4 134-16,-11-9 114 15</inkml:trace>
  <inkml:trace contextRef="#ctx0" brushRef="#br0" timeOffset="66433.74">24673 3988 5433 0,'0'-1'91'0,"0"1"121"16,0 0 36-16,0 0 11 15,0 0 5-15,0 0-4 16,0 0 15-1,3 1 7-15,-2 6 5 16,1 5-7-16,-1 11-89 16,1 6-136-16,-4 10-38 15,2 5-8-15,-3 3 0 16,-1-2 6-16,-2-3-11 16,1-7-4-16,-2-7 0 15,4-8 0-15,1-6 0 16,2-5 0-16,0-8 0 15,0 1 0-15,0-4 0 16,0-10 0-16,2-9 0 16,3-15 0-1,11-15 0-15,11-15 0 16,14-10 0-16,11 1-107 16,7 5-146-16,0 13-37 15,-5 17-21-15,-12 21 0 16,-10 14-4-16,-14 13 4 15,-11 14 4-15,-7 9 5 16,0 8 6-16,-4 9 93 16,2 8 121-16,10-1 9 15,6 5-9 1,8-1-6-16,-1-4 5 0,1-5 2 16,-9-6 16-1,-13-9 41-15,-15-6 53 16,-15-9 64-16,-13-7 75 15,-3-7 34-15,-6-3 35 16,6-3-18-16,11-3-96 16,15 3-112-16,29 0-478 15,-7 0-700-15,12 0 68 16,10-3 60-16,11-2 57 16</inkml:trace>
  <inkml:trace contextRef="#ctx0" brushRef="#br0" timeOffset="67779.62">25571 4204 5594 0,'0'-3'272'16,"0"-1"4"-16,12-1 4 16,18-4 3-16,21 1 6 15,19 2 3-15,14-4 5 16,4 3 4-16,-7 3 6 15,-11 2-516-15,-14 0-181 16,30 2-546-16,-65-3-596 16,-18 0 114-16,-17 0 97 15</inkml:trace>
  <inkml:trace contextRef="#ctx0" brushRef="#br0" timeOffset="67990.42">25626 4343 5660 0,'-3'8'255'16,"3"1"3"-16,2 2 2 15,19 0 6-15,21-5 2 16,21-6 5-16,16 1 2 16,15-4-21-16,-2 0-287 15,-6 2-344 1,-10-8-1339-16,-19-1 139 15,-18-7 121-15,-20-2 105 16</inkml:trace>
  <inkml:trace contextRef="#ctx0" brushRef="#br0" timeOffset="68327.11">25887 3939 5579 0,'0'-5'274'0,"0"-2"2"16,6 1 6-16,16 2 3 16,21 6 4-16,20 13 5 15,15 14 4-15,5 14 5 16,-8 17 4-16,-26 12-303 15,-24 6-4-15,-17 1 0 16,-18-7 0-16,-17-6 0 16,-11-10 0-1,-6-10 0-15,0-12 0 0,8-8-346 16,32-11-512 0,-2-8-760-16,16-13 124 15,15-9 110-15</inkml:trace>
  <inkml:trace contextRef="#ctx0" brushRef="#br0" timeOffset="68793.87">27389 4013 8191 0,'-20'-11'0'0,"-14"1"0"0,-20 5 0 16,-17 5 0-1,-13 19 0-15,1 21 0 16,7 14 0-16,11 15 0 16,17 5 0-16,19 4 0 15,18-4 0-15,17-8 0 16,17-8 0-16,15-11 0 15,14-12 0-15,11-12 0 16,4-13-376-16,65-10-1463 16,-67-13 158-16,-6-9 137 15,-5-8 117-15</inkml:trace>
  <inkml:trace contextRef="#ctx0" brushRef="#br0" timeOffset="69491.25">27715 4175 5779 0,'2'-4'254'0,"-2"2"3"15,0-1 3-15,0 11 4 16,-9 10 4-16,-5 13 3 16,-5 10 4-16,-7 9 4 15,-5 3 5-15,2-2-284 16,6-8 0-16,6-4 0 15,3-11 0-15,5-7 0 16,7-9 0-16,0-7 0 16,2-5 0-1,6-7 0-15,5-14 0 16,9-11 0-16,10-14 0 16,12-16 0-16,8-11 0 15,1-3 0-15,3 0 0 16,-8 5 0-16,-8 9 0 15,-5 11 0-15,-10 11 0 16,-4 8 0-16,-3 11 0 16,-7 6 0-16,-7 7 0 15,3 4 0-15,-2 4 0 16,2 6 0-16,1 11 0 16,3 8 0-16,-3 13 0 15,4 10 0 1,-2 8 0-16,-1 4 0 15,0 2 0-15,-2-4 0 16,2-2 0-16,-1-7 0 16,3-8 0-16,-3-5 0 15,6-5 0-15,-3-5 0 16,-1-6 0-16,-3-6 0 16,-2-6 0-16,-3-3 0 15,4-5-263-15,-4 0-250 16,0-70-1219-1,0 55 142-15,-4-4 123 0,1 0 107 16</inkml:trace>
  <inkml:trace contextRef="#ctx0" brushRef="#br0" timeOffset="69728.03">27816 4301 7049 0,'0'-3'124'16,"0"0"1"-16,2-3-1 16,7 1 2-16,11 1 1 15,9 0 0-15,5 0 2 16,9 0 0-16,-3 0-228 16,-7 1-252-16,-3 1-140 15,-7-4-1162-15,-8 2 130 16,-4-2 114-16,-8 2 98 15</inkml:trace>
  <inkml:trace contextRef="#ctx0" brushRef="#br0" timeOffset="71164.26">26777 4961 4895 0,'-2'-2'316'16,"0"2"7"-16,0 0 5 15,0-2 6-15,2 4 4 16,0-4 8-16,0 2 5 16,6 0 6-16,8 0 8 15,11 0-127-15,9-1-238 16,10-2 0-1,1 0 0-15,-4-1 0 16,-4 0-68-16,-11 1-276 16,-8 2-212-16,-7-50-1125 15,-7 44 135-15,-10 3 115 16</inkml:trace>
  <inkml:trace contextRef="#ctx0" brushRef="#br0" timeOffset="71371.07">26737 5064 5000 0,'-8'2'283'16,"3"1"27"-1,3-1 4-15,0 1 6 0,19 1 5 16,14-4 5-16,15 0 6 16,9 0 6-1,13 1-307-15,0-2-338 16,-1 1-1395-16,-4-3 136 15,-3-1 118-15,-3-6 105 16</inkml:trace>
  <inkml:trace contextRef="#ctx0" brushRef="#br0" timeOffset="72217.3">28566 4263 4169 0,'-13'0'266'16,"-3"0"117"-16,2-2 8 16,0 2 7-16,11 0 9 15,3 0 9-15,9 0 8 16,23 0 10-16,21 0 10 15,24 0-121-15,21 0-187 16,11 0-136-16,-11 0 0 16,-12 0 0-16,-18 0 0 15,-19 0 0-15,-17 0-110 16,-13 0-228 0,-12 2-120-16,53 0-1239 15,-69 2 137-15,-7 0 118 16,-9 6 103-16</inkml:trace>
  <inkml:trace contextRef="#ctx0" brushRef="#br0" timeOffset="72455.08">28539 4537 5771 0,'0'5'255'15,"2"2"3"-15,14 3 3 16,17-1 4-16,21-1 4 15,17-4 2-15,15-2 6 16,4-1 2-16,-2-2 6 16,-7 1-285-16,-9 0-198 15,-11 0-185 1,-8-3-317-16,-17-7-897 16,-13-3 122-16,-13-8 106 15,-4-8 94-15</inkml:trace>
  <inkml:trace contextRef="#ctx0" brushRef="#br0" timeOffset="72719.35">28979 3984 5220 0,'9'-5'160'0,"15"1"123"15,17 4 5-15,18 9 3 16,17 17 4-16,12 17 6 15,-2 18 5-15,-13 17 3 16,-18 5 6-16,-27 5-32 16,-18-5-143-16,-25-5-140 15,-16-10 0 1,-11-7 0-16,-12-7 0 16,-6-11 0-16,2-11-360 15,11-10-1484-15,11-11 160 16,15-10 135-16</inkml:trace>
  <inkml:trace contextRef="#ctx0" brushRef="#br0" timeOffset="73723.95">30256 4246 7237 0,'0'-1'104'0,"0"-2"0"16,-2 4 0-16,-4 12 2 15,-1 8-1-15,-12 12 2 0,-4 12 0 16,-6 7 0-1,0-2 3-15,2-1-110 16,4-3 0-16,3-10 0 16,7-7 0-16,4-8 0 15,1-8 0-15,5-7 0 16,3-2 0-16,0-8 0 16,1-6 0-16,7-12 0 15,7-11 0-15,8-12 0 16,7-13 0-1,8-8 0-15,3-4 0 16,-1 0 0-16,-3 3 0 16,-6 11 0-16,-4 13 0 15,-6 11 0-15,-6 12 0 16,-5 7 0-16,3 8 0 16,0 8 0-16,6 10 0 15,3 7 0-15,2 14 0 16,1 11 0-16,-1 8 0 15,-5 3 0-15,-1 3 0 16,-3-7 0-16,-3-3 0 16,-2-5 0-1,-4-7 0-15,-1-8 0 16,-2-6 0-16,-3-7 0 16,0-5-140-16,2-4-336 15,-5-81-1298-15,-7 66 148 16,-5-7 128-16,-6-3 112 15</inkml:trace>
  <inkml:trace contextRef="#ctx0" brushRef="#br0" timeOffset="73904.78">30170 4466 6729 0,'15'-6'112'0,"17"-4"21"16,16 0-15-16,16-3-159 15,5 4-134-15,-1 4-178 16,-8-25-1143 0,-16 24 107-16,-22-1 96 15,-12 0 84-15</inkml:trace>
  <inkml:trace contextRef="#ctx0" brushRef="#br0" timeOffset="80116.24">30907 4231 3915 0,'1'-1'164'16,"-1"-1"23"-16,1 2 46 15,-1-1 44-15,0-1 29 16,0 2 35-16,0 0 72 15,0 0 29-15,0 3 11 16,0 6-130-16,0 1-47 16,0 9-24-16,-1 4-47 15,-3 6-48-15,0 1-28 16,-2 4-34-16,0-1-72 16,-1 0-23-16,2-3 0 15,0-3 0 1,3-7 0-16,-1-3 0 15,3-4 0-15,0-5 0 16,0-5 0-16,0 0 0 16,0-3 0-16,0 0 0 15,0 0 0-15,0 0 0 16,0 0 0-16,0-1 0 16,0-2 0-16,0-2 0 15,0-2 0-15,0-1 0 16,0-2 0-16,0-2 0 15,2 0 0-15,-1-3 0 16,2 0 0-16,0-5 0 16,1 3 0-1,2-2 0-15,3-4 0 16,4-4 0-16,4 0 0 16,8-6 0-16,3-2 0 15,10-3 0-15,10-2 0 16,1 3 0-16,6 3 0 15,-2 5 0-15,-8 6 0 16,-12 9 0-16,-10 5-10 16,-15 6 5-16,-8 6 2 15,-9 7-4-15,-10 7 0 16,0 9-26-16,1 7-140 16,4 10-97-16,11 5-32 15,14 3-7 1,12 5 5-16,4 0-1 15,-4-2 5-15,-4-2 13 16,-10-5 30-16,-18-9 101 16,-18-8 307-16,-14-8 94 15,-9-9 32-15,-9-9 19 16,4-3 11-16,8-5 7 16,13-1-23-16,8-1-279 15,14-2-197-15,11-23-1482 16,12 17 133-16,9-2 113 15,14 0 102-15</inkml:trace>
  <inkml:trace contextRef="#ctx0" brushRef="#br0" timeOffset="80683.23">31759 4315 6200 0,'0'0'204'0,"0"6"2"0,-6 5 2 16,-3 8 2-1,-8 7 3-15,-3 10 2 16,-6 3 2-16,1 1 3 15,4-4 0-15,2-1-142 16,4-10-78-16,7-4 0 16,5-7 0-1,0-6 0-15,3-5 0 0,0-5 0 16,1-6 0-16,2-7 0 16,5-11 0-16,5-10 0 15,10-11 0-15,7-7 0 16,3-6 0-1,3 4 0-15,0 3 0 16,-6 10 0-16,-5 11 0 16,-5 12 0-16,-2 9 0 15,-7 6 0-15,5 8 0 16,0 10 0-16,1 10 0 16,-2 10 0-16,2 9 0 15,-5 8 0-15,-1-1 0 16,-1 1 0-16,1-5 0 15,-4-4 0-15,3-6 0 16,-4-6 0-16,-2-7 0 16,-3-5 0-16,1-7-52 15,-2-2-353-15,-2-6-1413 16,-5-2 156 0,-7-8 132-16</inkml:trace>
  <inkml:trace contextRef="#ctx0" brushRef="#br0" timeOffset="80866.07">31642 4485 4525 0,'0'-8'334'0,"4"-3"20"16,8 1 8-16,17-4-9 16,13 6-123-1,12 5-115-15,7 3-84 16,-8 0-146-16,17 0-1296 15,-44 0 97-15,-13 0 85 16</inkml:trace>
  <inkml:trace contextRef="#ctx0" brushRef="#br0" timeOffset="83075.06">30157 4952 4209 0,'-3'0'132'0,"-1"0"73"0,0 0 95 0,-5 0 83 16,1 0 9-16,2 0 7 16,-2 0 9-16,2 0 7 15,5 0 11-15,0 0-79 16,1 0-66-16,1 0-79 16,9 0-110-16,18 0-92 15,14 0 0-15,12 0 0 16,9-1 0-1,-1 1 0-15,-15 0 0 16,-12-1 0-16,-15-1 0 16,-7 2 0-16,-7-1 0 15,-5 0-111-15,-1 1-241 16,-4 0-209-16,-3-39-1104 16,-5 37 132-16,-2-1 113 15,-6 2 102-15</inkml:trace>
  <inkml:trace contextRef="#ctx0" brushRef="#br0" timeOffset="83371.78">30024 5111 4889 0,'-1'3'287'16,"1"-1"30"-16,7 1 8 15,15 1 3-15,15-3 6 16,17-2 6-16,12 1 6 15,4 0 6-15,-5 0 7 16,-11 0-78-16,-13-2-248 16,-12 2-33-16,-12-1 0 15,-8 0 0-15,-6 1 0 16,-3 0 0-16,0-1 0 16,-3-1 0-16,0 2-120 15,-2-1-249-15,7 1-449 16,-9-1-772-16,1-2 120 15,0-2 105 1,3-1 95-16</inkml:trace>
  <inkml:trace contextRef="#ctx0" brushRef="#br0" timeOffset="84967.26">28661 6199 8191 0,'-1'0'0'16,"-1"0"0"-16,6-2 0 16,18 2 0-16,26 0 0 15,17-1 0-15,20-2 0 16,7 1-219 0,-5-1-160-16,-15 1-244 15,-17-2-991-15,-20 0 124 16,-20-1 109-16</inkml:trace>
  <inkml:trace contextRef="#ctx0" brushRef="#br0" timeOffset="85191.05">28606 6359 8191 0,'0'8'0'0,"5"4"0"16,18 0 0-16,22-1 0 15,24-3 0-15,21-6 0 16,15-2 0-16,-4-2-92 16,-7 2-266-1,-14-1-230-15,-20-6-1074 16,-23-3 132-16,-19-5 113 16,-18-6 100-16</inkml:trace>
  <inkml:trace contextRef="#ctx0" brushRef="#br0" timeOffset="85462.8">28770 5899 5199 0,'11'0'82'16,"11"2"133"-1,15 7 70-15,20 12 5 16,12 9 3-16,3 18 6 15,-8 15 4-15,-19 9 4 16,-21 7 6-16,-21 3-14 16,-21 0-71-16,-17-10-150 15,-10-8-78-15,-6-12 0 16,0-12 0-16,7-13-257 16,9-10-317-16,11-12-1143 15,15-12 139-15,9-9 121 16</inkml:trace>
  <inkml:trace contextRef="#ctx0" brushRef="#br0" timeOffset="87018.86">30126 6020 4041 0,'0'0'133'0,"0"0"56"16,0 0 81-16,0 0 57 15,0 0 77-15,0 0 8 16,0 0 8-16,0 0 10 16,0 0 10-16,0 0-74 15,0 0-69-15,0 0-62 16,0 4-91-16,0 6-61 15,0 7-83-15,-2 8 0 16,-2 8 0 0,1 6 0-16,-2 2 0 15,0 2 0-15,-1-4 0 16,2 0 0-16,-1-8 0 16,2-4 0-16,2-7 0 15,-2-3 0-15,2-4 0 16,-1-6 0-16,2-1 0 15,-1-3 0-15,1-2 0 16,0-1 0-16,0 0 0 16,-2-1 0-16,2-2 0 15,-1-4 0-15,-2-4 0 16,0-7 0 0,3-8 0-16,0-3 0 15,-1-8 0-15,2-5 0 16,9-2 0-16,6-4 0 15,9 0 0-15,14 0 0 16,11 3 0-16,6 5 0 16,2 6 0-16,3 8 0 15,-7 8 0-15,-7 9 0 16,-14 5 0-16,-13 2 0 16,-12 9 0-1,-14 4 0-15,-13 9 0 16,-5 7 0-16,0 10 0 15,1 5 0-15,12 6-54 16,11 3-135-16,16 2-76 16,10 0-12-16,-2-1 4 15,-5-5 3-15,-6-4 86 16,-23-10 184-16,-19-8 0 16,-19-8 0-16,-15-9 50 15,-8-6 127-15,6-2 78 16,11-1 18-16,16-2-289 15,23-3-308 1,15-1-1322-16,18-1 128 16,16 0 113-16,11-2 99 15</inkml:trace>
  <inkml:trace contextRef="#ctx0" brushRef="#br0" timeOffset="87743.71">31243 6013 5520 0,'-2'-11'272'0,"-7"-2"5"16,-9-1 2-16,-16 3 6 15,-7 6 4-15,-16 10 2 16,-4 12 7-16,-1 11 4 15,11 12 3 1,7 10-232-16,15 8-73 16,15 0 0-16,12 0 0 15,7-4 0-15,12-6 0 16,13-5 0-16,6-11 0 16,9-7 0-16,5-10 0 15,1-8-366-15,31-5-578 16,-39-13-646-16,-5-10 122 15,-5-12 104-15,-4-9 94 16</inkml:trace>
  <inkml:trace contextRef="#ctx0" brushRef="#br0" timeOffset="88313.18">31486 6080 8191 0,'1'0'0'15,"-1"2"0"-15,0 7 0 16,0 9 0-16,2 5 0 16,-5 10 0-16,0 7 0 15,-1-3 0-15,-4 0 0 16,1-3 0-16,-3-4 0 16,1-5 0-1,2-9 0-15,3-1 0 0,-3-9 0 16,0-5 0-16,-1-4 0 15,2-9 0-15,3-12 0 16,2-11 0 0,7-12 0-16,11-13 0 15,12-6 0-15,6-2 0 16,12 1 0-16,4 9 0 16,0 13 0-16,-4 12 0 15,-6 14 0-15,-8 9 0 16,-12 8 0-16,-13 8 0 15,-11 6 0-15,-12 9 0 16,-11 8 0-16,-1 7-45 16,1 7-82-1,11 2-127-15,10 5-45 16,18 1-16-16,6 1-2 16,4-4 7-16,-6-2 24 15,-8-10 113-15,-17-7 173 16,-19-8 41-16,-21-8 73 15,-11-9 121-15,-9-1 48 16,5-3 27-16,12-3-289 16,26-3-373-16,16-1-1195 15,26-7 115-15,25-5 101 47,20-5 88-47</inkml:trace>
  <inkml:trace contextRef="#ctx0" brushRef="#br0" timeOffset="88731.79">32157 6067 8191 0,'0'0'0'0,"-2"5"0"16,-7 9 0-16,-4 7 0 16,-3 10 0-16,-6 10 0 15,1 5 0-15,0 2 0 16,1-8 0-16,7-4 0 15,0-10 0 1,7-9 0-16,4-9 0 16,2-8 0-16,2-12 0 15,9-11 0-15,7-14 0 16,8-10 0-16,7-13 0 16,8-8 0-16,1-1 0 15,-3 4 0-15,-2 9 0 16,-8 14 0-16,-4 14 0 15,-6 17 0-15,-2 15 0 16,0 16 0-16,-2 14 0 16,0 11 0-16,-3 5 0 15,-2 6 0 1,-4-4 0-16,1-4 0 16,-4-6 0-16,-2-8 0 15,-6-8-365-15,-7-8-1477 16,-7-10 159-16,-7-7 135 15,-8-9 120-15</inkml:trace>
  <inkml:trace contextRef="#ctx0" brushRef="#br0" timeOffset="88881.66">32129 6202 5799 0,'11'-7'164'0,"9"-5"-48"15,14 2-119-15,9 0-92 16,2 1-180-16,4-50-1013 15,-10 51 81 1,-10-1 73-16,-15 1 66 16</inkml:trace>
  <inkml:trace contextRef="#ctx0" brushRef="#br0" timeOffset="90744.99">24552 4691 4733 0,'0'1'172'15,"0"-1"129"-15,7 1 33 16,13 2 8-16,18-1 4 16,18 2 7-16,14-1 6 15,9-2 8 1,-5 0 6-16,-12 1-158 15,-15-2-285-15,-17 1-230 16,-17 0-88-16,-21 3-104 16,-24 2-45-16,-23 0 15 15,-16 4 66-15,-17 1 89 16,-6 1 83-16,5 2 123 16,14 0 232-16,19-1 166 15,21 0 104-15,19-4 110 16,15-1 67-16,18-2 14 15,19-2-43-15,17-2-79 16,15 0-80 0,10-2-58-16,5 0-105 15,-7 0-112-15,-13 0-55 16,-13 0 0-16,-14 0 0 16,-14 0 0-16,-11 0-85 15,-6 0-332-15,-5-10-1388 16,-5 9 153-16,-1-2 132 15,1 2 114-15</inkml:trace>
  <inkml:trace contextRef="#ctx0" brushRef="#br0" timeOffset="91622.2">30858 6979 8191 0,'3'-4'0'0,"17"-1"0"15,29-1 0-15,41-1 0 16,37 1 0-1,41 1 0-15,23 3 0 16,11 1 0-16,-8-1 0 16,-9 2 0-16,-16 0 0 15,-25-2 0-15,-26 0 0 16,-30-3 0-16,-34 2 0 16,-28-4 0-16,-26 0-170 15,-29 1-171-15,-22 1-167 16,-26-4-1159-16,-23 6 133 15,-24 0 113-15,-12 6 102 16</inkml:trace>
  <inkml:trace contextRef="#ctx0" brushRef="#br0" timeOffset="91820.01">30934 7110 7490 0,'-17'8'78'0,"1"2"-2"16,12-2 1-16,31 1 0 15,60-5 2-15,38-3-2 16,36-2 2-16,25 1-1 16,5 0 2-16,-11-3-80 15,-17 3-317-15,-23-1-263 16,-31-7-1119-16,-36-1 136 16,-34-5 119-16</inkml:trace>
  <inkml:trace contextRef="#ctx0" brushRef="#br0" timeOffset="93746.77">24660 5095 4010 0,'-2'-3'143'0,"-1"-1"31"16,3 1 38-16,-1 1 54 15,-1 1 122 1,0 4 26-16,2 9 9 0,0 5 9 15,-1 7 10-15,4 10-98 16,2 7-56-16,0 1-31 16,2 8-39-1,-1 1-61-15,-1 7-134 16,-2 5-23-16,1 6 0 16,-4 6 0-16,0 1 0 15,0 0 0-15,0-1 0 16,-4 0 0-16,0-1 0 15,0-1 0-15,-2 4 0 16,-1 1 0-16,-3 5 0 16,1 0 0-16,3-1 0 15,0-1 0-15,3-3 0 16,2-4 0 0,1-3 0-16,0-3 0 0,0-4 0 15,0-5 0 1,0-2 0-16,0-4 0 15,0-6 0-15,1-3 0 16,1-7 0-16,1-6 0 16,2-5 0-16,5-5 0 15,5-5 0-15,9-2 0 16,8-4 0-16,12 1 0 16,16-7 0-16,18 0 0 15,18-1 0-15,25-2 0 16,25 3 0-16,31 0 0 15,24 2 0 1,27 3 0-16,24 1 0 16,17 1 0-16,25 4 0 15,14 3 0-15,16 0 0 16,15 1 0-16,11 2 0 16,6 1 0-16,4-1 0 15,-6 3 0-15,-16-3 0 16,-22-3 0-16,-26-1 0 15,-36-2 0-15,-40-7 0 16,-38-4 0 0,-43-1 0-16,-43-3 0 0,-36-4 0 15,-29-5 0 1,-15 3 0-16,-14-4 0 16,-9 0 0-16,0-1 0 15,-3 1 0-15,-2 2 0 16,1 0 0-16,1-1 0 15,3 3 0-15,3-3 0 16,0-1 0-16,0-1 0 16,1-7 0-1,5-4 0-15,0-5 0 16,2-7 0-16,2-5 0 0,2-7 0 16,-2 0 0-16,0-4 0 15,0 4 0 1,0 2 0-16,0 8 0 15,0 3 0-15,0 6 0 16,0 6 0-16,0 3 0 16,0 6 0-16,0-1 0 15,0 5 0-15,0-1 0 16,0 1 0-16,0 0 0 16,0 0 0-16,-2-2 0 15,2-2 0 1,-3 2 0-16,1-2 0 0,0 4 0 15,-1 1 0 1,-3 4 0-16,-7 5 0 16,-14 9 0-16,-9 9 0 15,-16 12 0-15,-7 10 0 16,-1 6 0-16,4 0 0 16,10-6 0-16,13-9 0 15,12-9 0-15,14-9 0 16,9-7 0-16,12-8 0 15,18-8 0-15,18-11 0 16,17-8 0-16,21-6 0 16,7-1 0-16,2 5 0 15,1 13 0 1,-3 12 0-16,-11 17 0 16,-10 14 0-16,-19 14 0 15,-13 8 0-15,-14 8-305 16,-7 0-246-16,-2 0-1159 15,1-10 139-15,-3-5 119 16,3-12 106-16</inkml:trace>
  <inkml:trace contextRef="#ctx0" brushRef="#br0" timeOffset="96847.11">30094 6829 6755 0,'0'-1'155'0,"3"1"1"16,11-1 0-16,18-2 2 15,17-2 2-15,22 0 0 16,13-3 2 0,5-3 2-16,-8-1 1 0,-12 2-165 15,-14 0 0-15,-19 3-169 16,-17 1-170-16,-18 6-119 16,-16-3-200-1,-23-16-849-15,-14 20 108 16,-13 8 97-16,-13 4 85 15</inkml:trace>
  <inkml:trace contextRef="#ctx0" brushRef="#br0" timeOffset="97083.89">30027 6943 4549 0,'-7'7'288'0,"3"0"62"16,-2 0 9-16,15-2 4 16,25-2 8-16,22-5 7 15,20 0 7-15,16-2 8 16,5-1 8-16,-5-1-116 15,-12-2-216 1,-17 2-69-16,-19 4 0 16,-17 0 0-16,-14-2 0 15,-9 2 0-15,-8-2 0 16,-7 4 0-16,-4-1-258 16,-7-1-225-16,-5-24-1258 15,-2 22 143-15,3-5 123 16</inkml:trace>
  <inkml:trace contextRef="#ctx0" brushRef="#br0" timeOffset="101143.8">25309 2759 2215 0,'0'0'42'0,"0"0"17"16,0 0 13-16,2 0 2 16,-2 0 2-16,0 0 2 15,0 0 6 1,2 0 5-16,-2 0 6 15,1 1-20-15,-1-1-5 16,0 1-2-16,0 0 0 16,0 1 8-16,-3-1 9 15,-6 2 6-15,-5 1 3 16,0 0 2-16,-8-1 3 16,3 1-3-16,3 0-5 15,-1 0-5-15,7 0-7 16,1 2-1-16,4-5 3 15,3 2 8 1,2-3 6-16,0 0 6 16,10 0-4-16,11-2-1 15,18 0-2-15,16-4-5 16,16-1-5-16,7-1-4 16,-5-1-14-16,-9 2-9 15,-17 0-21-15,-14 2-15 16,-10 2-25-1,-14 1-60-15,-4 1-155 0,-5-22-877 16,0 19 59 0,0-3 56-16,-3-3 49 0</inkml:trace>
  <inkml:trace contextRef="#ctx0" brushRef="#br0" timeOffset="101523.55">25264 2483 4272 0,'0'-2'82'16,"9"0"21"-16,8-5 29 15,19-1 8-15,14-3 1 16,11-3 5-16,4 2 0 16,-6 1 1-16,-10 1-7 15,-13 4-77-15,-17 2-52 16,-5 0-70-16,-9 1-115 15,-3 2-125-15,-2-6-217 16,-9-15-469-16,-7 14 49 16,-3-4 45-16,-4-4 41 15</inkml:trace>
  <inkml:trace contextRef="#ctx0" brushRef="#br0" timeOffset="101722.87">25434 2203 2794 0,'-4'-11'166'0,"0"-2"40"15,-2 0 13-15,3 4 52 16,3 13 136-16,9 15 88 16,2 15 42-16,7 11 14 15,2 9 16-15,5 4-120 16,-3 1-144-16,1-2-312 16,42-2-589-16,-41-8-855 15,-6-9 102-15,1-13 90 16,-13-15 80-16</inkml:trace>
  <inkml:trace contextRef="#ctx0" brushRef="#br0" timeOffset="117800.94">16195 4549 3262 0,'0'0'81'16,"0"0"34"-16,0 0 17 16,0 0 16-16,0 0 14 15,0 0 17-15,0 0 20 16,0 0 21 0,0 0 18-16,0 0-21 15,0 0-10-15,0 0-1 16,0 0 1-16,0 0-1 15,0 0-4-15,0 0-3 16,0 0-11-16,0 0-5 16,0 0-9-16,0 0 3 15,0 0-4-15,0 0-2 16,0 0-20-16,0 0-11 16,0 0-9-16,0 0-12 15,0 0-6-15,0 0-16 16,0 0-7-1,0 0-20-15,0 0-36 16,0-2-34-16,0 0 0 16,1-1 0-16,1-2 0 15,3-2 0-15,3 0 0 16,4-1 0-16,2 2 0 16,1-1 0-16,3 3 0 15,1 1 0 1,-2 1 0-16,0 1 0 0,0-2 0 15,-3 6 0-15,-3 0 0 16,1 2 0 0,-1 3 0-16,-2 2 0 15,1 2 0-15,-3-1 0 16,-1-2 0-16,-3 0 0 16,3-3 0-16,-2-3 0 15,5-1 0-15,4-2 0 16,5 0 0-16,7-1 0 15,5-2 0-15,2-2 0 16,1-1 0-16,2-4 0 16,-5 2 0-16,-1-1 0 15,-4 4 0-15,-6 1 0 16,-4 3 0 0,0-1 0-16,-1 2 0 15,-2 3 0-15,-2 1 0 16,4 1 0-16,-2 2 0 15,2 1 0-15,1-1 0 16,2-2 0-16,3-3 0 16,1 0 0-16,2-2 0 15,0 0 0-15,-1-3 0 16,1 0 0-16,-1-3 0 16,0 0 0-1,1-2 0-15,-2-1 0 0,-1 4 0 16,-4 0 0-1,1 3 0-15,-1 1 0 16,3 1 0-16,-2-2 0 16,3 4 0-16,2-1 0 15,-3 2 0-15,5-2 0 16,-1 2 0-16,2-2 0 16,-2-1 0-16,3 0 0 15,0-2 0-15,0-2 0 16,0-1 0-16,-2-2 0 15,-3 0 0-15,-1 0 0 16,-1 0 0-16,-2 3 0 16,0 0 0-1,-1 1 0-15,1 3 0 16,2 0 0-16,3 0 0 16,1 0 0-16,6 0 0 15,3 3 0-15,5-3 0 16,4 1 0-16,2-1 0 15,-1-1 0-15,-1-2 0 16,-3-1 0-16,-5-2 0 16,-1-1 0-16,-4 2 0 15,-3 1 0-15,0 0 0 16,1 2 0 0,3 2 0-16,0 0 0 15,1-1 0-15,1 1 0 16,-4 0 0-16,-2-2 0 15,-6 2 0-15,-4-2 0 16,-4 0 0-16,-7 0-216 16,-3 2-260-16,-1-37-1278 15,-7 30 145-15,-13-1 125 16,-5-2 110-16</inkml:trace>
  <inkml:trace contextRef="#ctx0" brushRef="#br0" timeOffset="118966.88">16296 3159 3819 0,'0'-6'144'0,"0"2"39"16,0 1 64-16,0-3 78 16,0 0 61-16,0 2 48 15,0 2 10 1,0 1 10-16,1-1 12 16,2 2-109-16,2 5-47 15,1 4-43-15,3 3-68 16,0 4-90-16,1 5-62 15,-1-3-47-15,-1-3 0 16,0 1 0-16,2-5 0 16,1-4 0-16,8-3 0 15,6-3 0-15,12-4 0 16,7-4 0-16,9-5 0 16,3-5 0-16,-1-6 0 15,2-1 0 1,-6-2 0-16,-4 2 0 15,-4 2 0-15,-7 4 0 16,-6 2 0-16,-7 4 0 16,-6 1 0-16,-5 4 0 15,-6-1 0-15,-1 5 0 16,-3 1-273-16,7 1-491 16,1 0-898-16,2-2 132 15,5-3 113-15,5 2 100 16</inkml:trace>
  <inkml:trace contextRef="#ctx0" brushRef="#br0" timeOffset="119573.83">17403 3142 5023 0,'0'-3'140'0,"0"2"25"15,0-1 78 1,0 2 69-16,0 6 4 15,0 4 6-15,0 4 5 16,0 4 6-16,2 2 5 16,1-3-88-16,4-1-63 15,9-7-26-15,11-5-87 16,14-2-74 0,12-8 0-16,6-5 0 0,3-5 0 15,0-5 0-15,-4-6 0 16,-8 0 0-16,-7 2 0 15,-7 1 0 1,-10 4 0-16,-7 4 0 16,-8 4 0-16,-4 4 0 0,-2 4-262 15,4 2-256 1,5-62-1212-16,2 61 141 16,5-1 123-16,4 1 106 15</inkml:trace>
  <inkml:trace contextRef="#ctx0" brushRef="#br0" timeOffset="120152.81">18473 3059 4644 0,'0'-2'109'16,"0"-2"53"-16,2 3 50 15,-2-2 88-15,1 6 49 16,1 1 5-16,2 5 8 15,1 5 6-15,3 4 7 16,-2 1-79-16,1-1-36 16,0-3-58-1,2 1-54-15,4-6-98 16,3 0-50-16,10-1 0 16,7-7 0-16,13 0 0 15,8-4 0-15,4-5 0 16,2-3 0-16,2-3 0 15,-2-5 0-15,-6-1 0 16,-5-3 0-16,-8 2 0 16,-6 1 0-16,-9 3 0 15,-3 1 0-15,-6 3 0 16,-4 4 0 0,-4 3 0-16,-3 3 0 15,-5-2 0-15,2 3 0 16,-3 1 0-16,0 0 0 15,0 0-292-15,1 1-328 16,-8-1-1075-16,-8 0 136 16,-8 0 118-16,-11-1 103 15</inkml:trace>
  <inkml:trace contextRef="#ctx0" brushRef="#br0" timeOffset="124858.31">1828 6293 3702 0,'0'0'147'0,"0"0"55"16,0 0 120-1,1-1 106-15,-1 1 10 16,0 0 10-16,0 0 11 15,0 0 11-15,0 0 10 16,0 0-87-16,2 5-70 16,0 8-64-16,-1 8-139 15,4 13-120-15,0 7 0 16,-2 7 0-16,2-2 0 16,0-1 0-16,-2-4 0 15,2-4 0-15,-3-8 0 16,-1-7 0-1,-2-7 0-15,1-5 0 16,0-7 0-16,1-1 0 16,-1-11 0-16,0-6 0 15,0-9 0-15,0-13 0 16,0-9 0-16,0-6 0 16,0 2 0-16,0 1 0 15,1 6 0-15,4 1 0 16,4 5 0-16,5 3 0 15,6 1 0 1,8 2 0-16,4 4 0 16,2 3 0-16,6 1 0 15,-2 5 0-15,-2 4 0 16,-4 4 0-16,-9 4 0 16,-6 4 0-16,-7 3-33 15,-6 6-362-15,-4 6-1430 16,-5 3 157-16,-14 7 133 15,-4 6 118-15</inkml:trace>
  <inkml:trace contextRef="#ctx0" brushRef="#br0" timeOffset="125638.63">1910 6519 5955 0,'0'2'232'0,"0"-2"2"16,0 2 3-16,6-2 4 15,13-2 2-15,12-2 4 16,7-3-262-16,12-4-117 16,-2 0-146-16,-2-2-415 15,2-8-738-15,-29 5 99 16,1 3 3309-16,-6-3-2587 16,-5 0 139-16,-15 10 91 15,25-8 96 1,-12 0 69-16,-2 0 374 15,-2 1 157-15,-2 2 135 16,-1 5 216-16,0 2 105 16,0 3-129-16,0 3-117 15,0 7-81-15,0 11-101 16,0 7-75-16,0 5-195 16,0 6-74-16,3-1 0 15,4-2 0-15,2-5 0 16,2-3 0-16,7-8 0 15,1-5 0 1,2-6 0-16,4-5 0 16,-2-8 0-16,-4-8 0 15,-5-9 0-15,-8-4 0 16,-5-10 0-16,-2-3 0 16,-7 5 0-16,-3 4 0 15,-2 6 0-15,-6 5 0 16,0 6 0-16,2 5-167 15,5 3-131-15,4 3-79 16,5 2-70 0,6-1-12-16,7-2 10 15,3-3 25-15,4-1 69 16,5-3 66-16,3 1 48 16,1-1 209-16,1 7 222 15,0 2 142-15,2 5 78 16,-1 8 28-16,-8 6 11 15,0 5-4-15,-7 7-58 16,-3 1-59-16,-4 2-48 16,-3-2-79-16,-3-9-123 15,0-5-78 1,0-4 0-16,0-9 0 16,0-9 0-16,0-11 0 15,0-11 0-15,1-10 0 16,2-2 0-16,5-4 0 15,3 5-273-15,66 8-700 16,-47 5-507-16,5 4 105 16,5 4 93-16</inkml:trace>
  <inkml:trace contextRef="#ctx0" brushRef="#br0" timeOffset="126054.76">3494 6321 6831 0,'0'-2'147'16,"0"-1"0"-16,0 2 2 15,3-1 0-15,0 4 3 16,-2 8-1-16,2 6 3 16,0 6 0-16,-1 7 3 15,1 7-157-15,1-1 0 16,0-5 0-1,-1-2 0-15,1-7 0 16,-2-7 0-16,-2-3 0 16,0-8-58-16,0-4-569 15,0-9-1129-15,-2-8 146 16,0-9 125-16,2-6 109 16</inkml:trace>
  <inkml:trace contextRef="#ctx0" brushRef="#br0" timeOffset="126382.45">3500 6189 5632 0,'3'-10'261'0,"1"-2"4"16,2-9 4-16,0-3 4 16,2 1 2-1,-3-1 6-15,-2 2 3 0,-2 4 5 16,-1 4 3 0,0 5-222-16,0 2-70 0,-1 6 0 15,-2-1 0 1,-2 6-339-16,60 6-616 15,-52 1-639-15,6 1 122 16,5 2 105-16,6 0 94 16</inkml:trace>
  <inkml:trace contextRef="#ctx0" brushRef="#br0" timeOffset="126538.84">3716 6206 7681 0,'6'0'56'16,"5"0"0"-16,7-1 1 15,8-2-153-15,6 0-261 16,11-1-445 0,-17 1-713-16,-10 2 110 15,-7 3 97-15,-18 7 86 16</inkml:trace>
  <inkml:trace contextRef="#ctx0" brushRef="#br0" timeOffset="126685.7">3676 6403 5739 0,'-5'15'258'0,"0"-2"4"15,1 2 2-15,1 2 4 16,17-11 4-16,11-5 3 16,13-1-321-16,25-5-537 15,-8-5-962 1,-6-5 114-16,-6-6 101 0,-8 1 89 16</inkml:trace>
  <inkml:trace contextRef="#ctx0" brushRef="#br0" timeOffset="127119.3">4174 6217 6860 0,'3'-7'144'15,"-1"-2"0"1,-1 0 1-16,1-1 2 15,-2 7 1-15,0 2 0 16,0 1 2-16,0 0 2 16,1 1 1-16,0 8-153 15,-1 5 0-15,2 9 0 16,-2 9 0 0,1 10 0-16,-2 1 0 0,2 1 0 15,-1 1 0-15,0-3 0 16,0-6 0-1,2-7 0-15,-2-4 0 0,0-10 0 16,0-4 0 0,1-1 0-16,-1-7 0 15,0-3 0-15,0 0 0 16,0 0 0-16,2 0 0 16,-2 0 0-16,1-3 0 15,-1-4 0-15,0-5 0 16,5-8-561-16,-4-5-1228 15,2-4 150-15,0 2 129 16</inkml:trace>
  <inkml:trace contextRef="#ctx0" brushRef="#br0" timeOffset="156978.06">4837 6827 5378 0,'-10'13'281'0,"-10"7"5"15,-7 9 3-15,-5 7 5 16,-3-2 5-16,2-1 5 16,3 6-249-16,2-2-303 15,-2-6-1357-15,-3-5 124 16,-1-9 106-16,8-8 95 15</inkml:trace>
  <inkml:trace contextRef="#ctx0" brushRef="#br0" timeOffset="158313.86">6678 6634 5096 0,'2'0'73'0,"1"0"81"15,-2 0 63-15,2 0 20 16,2 0 18-16,-1-5 9 16,1-1 25-16,1-2 25 15,0-5 8-15,-4-3-37 16,-1-1-40-16,-4-4-86 15,-3-2-72-15,-8 4-16 16,-4 1-19-16,-7 5-6 16,-10 8-21-16,-7 6-25 15,-1 11 0-15,-6 10 0 16,5 5 0-16,8 6 0 16,7 4 0-1,9-4 0-15,11-3 0 0,7-6 0 16,4-7 0-1,13-4 0-15,11-10 0 16,9-1 0-16,8-7 0 16,5-9 0-16,-1-7 0 15,-8-7 0-15,-3-10 0 16,-4-9 0-16,-9-5 0 16,-3-3 0-16,-4-3 0 15,-4 3 0-15,-5 8 0 16,-3 7 0-1,-1 14 0-15,-3 6 0 16,2 8 0-16,-4 8 0 16,4 11 0-16,-2 9 0 15,-2 13 0-15,2 13 0 16,-1 11 0-16,1 5 0 16,0-1 0-16,4-4 0 15,5-7 0-15,1-9 0 16,7-8 0-16,8-6 0 15,7-11 0-15,4-7 0 16,4-10 0 0,-2-9 0-16,-4-4 0 15,-5-8 0-15,-6 1 0 16,-8 0 0-16,-4 7 0 16,-6 5 0-16,-4 6 0 15,-1 4 0-15,-1 9 0 16,-2 5 0-16,3 9 0 15,-3 6 0-15,3 7 0 16,-3-1 0-16,7 1 0 16,5-3 0-16,6-5 0 15,8-6 0-15,5-8 0 16,4-5 0-16,0-8 0 16,-5-7 0-1,-5-8 0-15,-10-9 0 16,-7-5 0-16,-6-9 0 15,-9 2 0-15,-7 1 0 16,-5 3 0-16,-7 11 0 16,-6 6 0-16,-1 10-307 15,38 7-614-15,-21 7-690 16,13 2 123-16,13 2 109 16,12-5 95-16</inkml:trace>
  <inkml:trace contextRef="#ctx0" brushRef="#br0" timeOffset="159318.95">8196 6519 8191 0,'-1'-5'0'16,"1"1"0"-16,0 0 0 16,0 4 0-16,-2 11 0 15,2 9 0-15,-3 8 0 16,-1 6 0-16,-2 4 0 15,-1-1 0 1,1-4 0-16,4-5 0 16,0-7 0-16,2-10 0 15,0-4 0-15,2-7 0 16,5-9 0-16,4-12 0 16,8-10 0-16,4-8 0 15,5-6 0-15,0 3 0 16,-3 6 0-16,-8 6 0 15,-2 11 0-15,-7 10 0 16,0 5 0 0,-4 11 0-16,3 10 0 15,0 5 0-15,1 6 0 16,-4 5 0-16,2-4 0 16,2-2 0-16,4-5 0 15,5-9 0-15,5-8 0 16,4-4 0-16,0-8 0 15,0-9 0-15,-2-7 0 16,-3-2 0-16,-4-8 0 16,-4 5 0-16,0 3 0 15,-6 4 0 1,-4 8 0-16,-1 6 0 16,-1 5 0-16,-1 6 0 15,0 10 0-15,-1 8 0 16,-1 5 0-16,-1 9 0 15,2 0 0-15,-1 1 0 16,2-7 0-16,5-4 0 16,5-7 0-16,7-6 0 15,6-5 0-15,6-6-3 16,-3-10 3-16,-1-7 0 16,-7-7 0-1,-7-7 0-15,-8-3 0 16,-1-1 0-16,-6 2 0 15,-8 4 0-15,-5 3 0 16,-5 6 3-16,-7 1-3 16,1 8 0-16,2 6-2 15,1 0-329-15,16 4-354 16,5 1-982-16,4-2 133 16,7-2 113-16,8-2 102 15</inkml:trace>
  <inkml:trace contextRef="#ctx0" brushRef="#br0" timeOffset="159592.69">8902 6195 6205 0,'0'-9'210'16,"0"-2"3"-16,0 8 4 15,0 5 0-15,2 19 3 16,1 20 4-16,-3 15 1 15,1 12 3-15,2 10 4 16,0-2-232-16,3-3 0 16,2-4 0-1,3-12 0-15,0-9 0 16,1-10 0-16,1-12 0 16,4-9-15-16,7-13-409 15,1-10-1399-15,0-3 157 16,-4-12 133-16</inkml:trace>
  <inkml:trace contextRef="#ctx0" brushRef="#br0" timeOffset="160354.02">8900 6597 6680 0,'0'-5'162'15,"0"0"2"1,0-1 1-16,8-4 1 15,11 0 2-15,7-1 1 16,6-3 2-16,2-4 1 16,-2 0 2-16,-7 0-174 15,-8 0 0-15,-4-2 0 16,-6 1 0-16,-5 1 0 16,-1 2 0-16,-1 2 0 15,0 1 0-15,0 8 0 16,0 0 0-16,0 4 0 15,0 5 0 1,0 9 0-16,0 8 0 16,0 7 0-16,0 12 0 15,0 6 0-15,0-1 0 16,0-2 0-16,0-1 0 16,0-7 0-16,2-6 0 15,-1-9 0-15,1-8 0 16,3-7 0-16,5-5 0 15,0-7 0-15,8-4 0 16,-1-7 0-16,3-2 0 16,-1-6 0-16,1 0 0 15,-4 2 0 1,-4 2 0-16,-3 5 0 16,-5 6 0-16,-1 2 0 15,1 6 0-15,0 6 0 16,2 4 0-16,1 6 0 15,1 4 0-15,2 3 0 16,-3 1 0-16,2-2 0 16,5-2 0-16,2-6-3 15,5-2-134-15,2-6-47 16,1-3-11-16,-3-6 6 16,-2-7 23-1,-4-3 83-15,-1-3 83 16,-4-3 0-16,-3 1 0 15,-1 3 2-15,-2 2 128 16,-2 5 50-16,-1 4 14 16,-1 6-3-16,2 2-19 15,-1 6-84-15,2 5-88 16,0 6 0-16,0 1 0 16,-2 5 0-16,4-2-350 15,1-3-1496-15,2-6 160 16,1-6 136-16,1-5 119 15</inkml:trace>
  <inkml:trace contextRef="#ctx0" brushRef="#br0" timeOffset="160719.67">9560 6467 5660 0,'1'-6'220'0,"3"-4"35"16,3-5 4-16,4-6 3 15,0-2 4 1,1-5 3-16,-5-2 4 0,-3 1 4 16,-4 1 5-1,-5 5-153-15,-7 5-90 16,-7 7-39-16,-4 7 0 16,-6 2-268-16,6 11-211 15,7 1-1261-15,9 8 144 16,10 1 122-16</inkml:trace>
  <inkml:trace contextRef="#ctx0" brushRef="#br0" timeOffset="161750.24">9648 6438 5347 0,'6'6'297'16,"-1"3"4"-1,2 3 4-15,1 5 5 16,-4 6 6-16,-1 3 4 15,-2 0 6-15,-1 3 5 16,0-2 7-16,0-3-338 16,0-7 0-16,0-4 0 15,0-10 0-15,0-3 0 16,3-10 0-16,4-9 0 16,3-9 0-1,4-3 0-15,6-3 0 0,0 1 0 16,-4 7 0-1,1 7 0-15,-4 6 0 16,0 9 0-16,-3 8 0 16,3 10 0-16,-1 5 0 15,-1 9 0-15,4 5 0 16,-1-2 0-16,3 0 0 16,4-3 0-16,6-6 0 15,9-9-112-15,5-5-159 16,2-5-20-16,2-8 2 15,-3-8 1 1,-6-4 12-16,-9-7 59 16,-4-5 142-16,-11-3 75 15,-8-3 0-15,-2-1 103 16,-5 4 149-16,-7 3 27 16,-9 6 8-16,-2 10 5 15,-12 5-3-15,-4 8-55 16,1 8-151-16,1 6-83 15,5 7 0-15,7 2 0 16,5 6 0-16,8-2 0 16,6-2 0-1,6-2 0-15,9-3 0 16,8-8-211-16,8-3-91 16,6-6-28-16,6-2-5 15,-4-5 18-15,-3-2 77 16,-6-5 240-16,-4-1 0 15,-1-2 0-15,-5 3 0 16,1 4 195-16,-1 3 92 16,-6 3 35-16,-4 1 17 15,0-1-6-15,-5 1-74 16,-1 0-259 0,0 0 0-16,0 0 0 15,2 1 0-15,-1 3 0 16,3 1 0-16,-1 4 0 15,0 2 0-15,2-2 0 16,-1 4 0-16,0 2 0 16,2 2 0-16,1 3 0 15,-3 8 0-15,4 7 0 16,1 13 0-16,0 15 0 16,-4 13 0-1,-4 11 0-15,-12 2 0 16,-15 0 0-16,-17-6 0 15,-14-12 0-15,-11-9 0 16,-7-10 0-16,0-20 0 16,6-9 0-16,8-14 0 15,11-17 0-15,15-13 0 16,17-21 0-16,10-15 0 16,16-18 0-16,16-8 0 15,15-4 0-15,13 2-420 16,20-4-1407-1,7 17 156-15,8 6 134 16,-2 8 118-16</inkml:trace>
  <inkml:trace contextRef="#ctx0" brushRef="#br0" timeOffset="161887.12">10860 6831 8191 0,'0'4'0'0,"-2"-2"0"16,-10-2-28-1,-7-6-1906-15,-18-7 175 16,-12-8 147-16,-23-3 128 16</inkml:trace>
  <inkml:trace contextRef="#ctx0" brushRef="#br0" timeOffset="171448.03">2018 8474 4411 0,'0'-7'104'0,"0"-2"82"15,0-5 116-15,0-1 62 16,2 3 6-16,-2 1 8 16,1 1 8-16,-1 5 7 15,0 0 7 1,0 5-61-16,0-2-48 16,0 2-92-16,0 0-131 15,2 4-68-15,-1 7 0 16,3 5 0-16,2 7 0 15,2 10 0-15,1 2 0 16,2 2 0-16,-4 5 0 16,2-3 0-16,-4-5 0 15,0-5 0-15,-4-7 0 16,2-5 0 0,-3-7 0-16,1-4 0 0,-1-4 0 15,1-5 0-15,-4-6 0 16,-2-12 0-1,-6-10 0-15,1-13 0 16,-2-9 0-16,4-3 0 16,3 2 0-16,5 2 0 15,2 4 0-15,2 4 0 16,6 8 0-16,0 1 0 16,12 2 0-16,4 7 0 15,6 2 0-15,9 3 0 16,0 5 0-1,-1 6 0-15,-5 2 0 16,-6 5 0-16,-10 1 0 16,-7 4 0-16,-3 3-15 15,-6 5-342-15,20 6-567 16,-29 7-670-16,-7 3 122 16,-6 1 105-16,-5 3 94 15</inkml:trace>
  <inkml:trace contextRef="#ctx0" brushRef="#br0" timeOffset="171634.86">2047 8554 5842 0,'-5'6'238'0,"2"-2"4"16,0-1 2-16,3 0 3 16,17-2 5-16,15-4 1 15,10-2 4-15,8 0-274 16,5-2-179-16,30-2-671 15,-44-1-623-15,-15 1 108 16,-5-1 93-16</inkml:trace>
  <inkml:trace contextRef="#ctx0" brushRef="#br0" timeOffset="171993.04">2554 8381 5739 0,'0'-3'258'15,"0"0"4"-15,0 2 2 16,0 5 4-16,-1 10 4 16,-2 9 3-16,1 9 5 15,1 13 4 1,-1-1 5-16,5 3-289 0,3-6 0 16,4-4 0-1,7-7 0-15,9-10 0 0,5-8 0 16,1-6 0-1,-1-7 0-15,-2-12 0 16,-8-7 0-16,-10-8 0 16,-5-11 0-16,-9-7 0 15,-8 0 0-15,-7 6 0 16,-2 4 0-16,-4 12 0 16,-3 5 0-16,0 12-92 15,-1 4-357-15,2 0-1346 16,6 9 152-16,10 1 130 15,4-2 113-15</inkml:trace>
  <inkml:trace contextRef="#ctx0" brushRef="#br0" timeOffset="172293.76">2765 8371 5498 0,'23'-3'272'16,"5"0"6"-16,10 9 2 15,6 5 5-15,-11 13 4 16,-4 8 5-16,-6 11 3 16,-7 1 6-16,-6 1 3 15,-4-6-217-15,-3-9-89 16,0-8 0 0,-2-9 0-16,-1-10 0 15,2-13 0-15,-2-18 0 16,0-14 0-16,0-10 0 15,2-7 0-15,1 5 0 16,3 8 0-16,4 10-442 16,5 9-1379-16,3 7 156 15,4 3 133-15,13 2 116 16</inkml:trace>
  <inkml:trace contextRef="#ctx0" brushRef="#br0" timeOffset="173181.96">3813 8482 5174 0,'0'-8'313'16,"0"1"5"-16,0-2 5 0,0-2 6 15,0 8 6 1,3 3 5-16,2 3 6 16,2 9 7-16,4 4 7 15,-1 6-360-15,-1 8 0 16,-3-2 0-16,1 0 0 15,-6-5 0-15,1-1 0 16,-1-8 0-16,1-2 0 16,-2-5-499-16,1-3-1307 15,-1-8 153-15,2-8 132 16,-4-11 115-16</inkml:trace>
  <inkml:trace contextRef="#ctx0" brushRef="#br0" timeOffset="173485.67">3815 8353 5461 0,'9'-11'10'0,"8"-3"18"16,3-5 4-16,8-5 3 15,-2-2 76-15,-5 2 128 16,-9-1 24-16,-6 2 4 16,-8 0 3-16,-5 3-2 15,-8 5-1-15,0 3-17 16,-7 4 0-16,0 4-1 16,-1 4-83-16,6 5-263 15,8 4-351-15,5-4-1339 16,12 10 151-16,11 3 128 15,8-1 114 1</inkml:trace>
  <inkml:trace contextRef="#ctx0" brushRef="#br0" timeOffset="173650.03">4078 8360 8191 0,'8'-1'0'0,"5"-1"0"16,10-4 0-16,9-1 0 15,1 1-294-15,7 0-378 16,-6 0-1008 0,-11 3 133-16,-13 3 116 0,-7 5 103 15</inkml:trace>
  <inkml:trace contextRef="#ctx0" brushRef="#br0" timeOffset="173807.94">4069 8563 5727 0,'0'5'259'15,"0"1"4"-15,0-1 3 16,6-2 3-16,14 0 5 16,9-7-111-16,11-3-380 15,14-3-1405-15,-1-4 125 16,-5-8 110-16,-6 0 97 16</inkml:trace>
  <inkml:trace contextRef="#ctx0" brushRef="#br0" timeOffset="174340.96">4521 8342 5559 0,'4'-19'270'16,"5"-3"3"-16,8-7 4 16,6-2 4-16,8 5 5 15,2 7 4-15,-3 5 4 16,0 6 5-16,-3 4 4 15,-4 8-244-15,-3 5-59 16,-3 7 0-16,-4 4 0 16,-7 7 0-16,-3 5 0 15,-4 1 0 1,-7 2 0-16,-6 3 0 16,-4 0 0-16,-5-1 0 15,-4-1 0-15,-2-3 0 16,3-6 0-16,3 0 0 15,1-9 0-15,5-3 0 16,7-6 0-16,1-1 0 16,3-3 0-16,1 0 0 15,2-2 0-15,-3-2 0 16,5 0 0-16,-2 1 0 16,3-1 0-16,-3 0 0 15,3 0 0 1,0 1 0-16,0-2 0 15,0 0 0-15,0 0 0 16,6 0 0-16,9-2 0 16,12-1 0-16,13-4 0 15,9-3 0-15,6-4 0 16,0 2-169-16,1-1-611 16,-13 2-905-16,-8-3 134 15,-6 4 117-15,-5-2 102 16</inkml:trace>
  <inkml:trace contextRef="#ctx0" brushRef="#br0" timeOffset="174486.88">5256 8661 8191 0,'-10'17'0'0,"-13"11"-147"15,6 10-789-15,-34 7-713 16,2-8 128-16,-5-5 114 15,9-9 98-15</inkml:trace>
  <inkml:trace contextRef="#ctx0" brushRef="#br0" timeOffset="186213.95">5975 8467 3770 0,'0'0'156'16,"0"-3"54"-16,0 3 108 16,0 0 93-16,0 0 22 15,0 0 11-15,0 0 8 16,0 0 13 0,0 0 10-16,0 0-102 15,0 0-69-15,0-1-60 16,0 1-125-16,0 0-102 15,0 0-17-15,0 1 0 16,0 6 0-16,-1 8 0 16,1 7 0-16,0 9 0 15,0 4 0-15,4 2 0 16,3 2 0-16,3-2 0 16,1-5 0-1,0 1 0-15,-1-6 0 16,-7-2 0-16,0-4 0 15,-7-1 0-15,-9-4 0 16,-6 0 0-16,-7-4 0 16,-7-4 0-16,-1-2 0 15,3-4 0-15,8-2 0 16,8-6-311-16,22-4-555 16,-2-10-759-16,8-7 126 15,7-7 110 1,-4-6 96-16</inkml:trace>
  <inkml:trace contextRef="#ctx0" brushRef="#br0" timeOffset="186589.45">5958 8371 4413 0,'3'-6'122'16,"-1"-2"51"0,6-4 83-16,4-4 33 15,3-2 48-15,3-2 42 16,-4-1 7-16,-4-4 8 15,-4 0 8-15,-4 2-102 16,-4 2-28-16,-4 2-57 16,-5 4-92-16,-4 5-33 15,-1 3-50-15,-5 4-40 16,6 4-111-16,4 7-334 16,5-2-1345-1,9 11 151-15,12 0 129 16,7 1 113-16</inkml:trace>
  <inkml:trace contextRef="#ctx0" brushRef="#br0" timeOffset="186753.95">6244 8474 6200 0,'10'-1'210'0,"9"-1"0"15,11-5 3-15,9-1-112 16,6-1-199-16,-1 0-214 15,-4-19-1185-15,-13 21 107 16,-15 0 96 0</inkml:trace>
  <inkml:trace contextRef="#ctx0" brushRef="#br0" timeOffset="186941.77">6210 8700 5330 0,'0'4'291'15,"0"1"5"-15,9-5 4 16,11 2 4-16,14-4 6 16,8-7-240-16,11 1-146 15,3-3-272-15,-8-3-1136 16,-5-1 106-16,-8 0 93 16,-5-4 84-1</inkml:trace>
  <inkml:trace contextRef="#ctx0" brushRef="#br0" timeOffset="187554.28">6879 8329 4677 0,'0'-7'340'16,"0"-6"8"-16,0 1 4 16,0-3 8-1,2 5 7-15,-2 3 6 16,1 3 7-16,-1 2 9 16,0 2 6-16,3-1-185 15,-3 1-210-15,0 0 0 16,0 0 0-16,0 0 0 15,0 0 0-15,0 0 0 16,0 0 0-16,0 0 0 16,0 0 0-16,0 0 0 15,0 1 0-15,0 7 0 16,0 3 0 0,1 12 0-16,-1 8 0 15,0 9 0-15,2 7 0 16,-2 5 0-16,0-4 0 15,0 1 0-15,0-7 0 16,0-5 0-16,0-7 0 16,0-6 0-16,0-4 0 15,0-6 0-15,0-7 0 16,1-2 0-16,-1-3 0 16,0 0 0-1,2-4 0-15,-2 4 0 16,0-2 0-16,0 0 0 15,0 0 0-15,0 0 0 16,0 1 0-16,-2-1 0 16,31-4-963-16,-36-9-718 15,0-11 134-15,-6-6 116 16,-6-6 102 0</inkml:trace>
  <inkml:trace contextRef="#ctx0" brushRef="#br0" timeOffset="191026.96">4310 9820 4116 0,'0'0'135'15,"0"0"40"-15,0 0 50 16,0 0 39-16,0 0 89 16,0-2 49-16,0 2 10 15,0 0 8 1,0 0 10-16,0-1-88 15,0 1-56-15,0 0-43 16,0-1-53-16,0 1-44 16,0 0-94-16,0 0-52 15,0 0 0-15,0 0 0 16,0 0 0-16,0 0 0 16,0 0 0-1,0 0 0-15,0 1 0 0,0 4 0 16,0 9 0-16,0 9 0 15,0 10 0 1,0 11 0-16,0 5 0 16,0 1 0-16,0 1 0 15,0-5 0-15,0-3 0 16,0-9 0-16,0-6 0 16,0-6 0-16,0-6 0 15,0-9 0-15,0-2 0 16,0-2 0-16,0-3 0 15,-3 0 0-15,0-3 0 16,2-3-681-16,-1-7-1076 16,4-7 145-16,1-9 126 15</inkml:trace>
  <inkml:trace contextRef="#ctx0" brushRef="#br0" timeOffset="191778.26">4391 9891 2839 0,'0'0'111'15,"0"0"33"-15,0 0 19 16,0 0 24-16,0 0 45 15,0 0 35-15,0-1 33 16,-4 1 90-16,0-3 131 16,-2 0-56-1,-3-1-40-15,2 0-31 16,-2-3-11-16,2-1-21 16,1-2-45-16,5-4-37 15,-1-1-30-15,5-6-98 16,10-2-143-16,13-4-9 15,12 2 0-15,15 2 0 16,9 2 0-16,0 6 0 16,-5 6 0-16,-9 6 0 15,-16 6 0-15,-17 10 0 16,-12 7 0 0,-15 11 0-16,-12 5 0 15,-2 3 0-15,1 3 0 16,8-7 0-16,7-2 0 15,17-4 0-15,19-5 0 16,14-2 0-16,10-1 0 16,6 0 0-16,-4 1 0 15,-15 1 0-15,-18 5 0 16,-19 4 0-16,-23 3 0 16,-25 0 0-16,-11-1 0 15,-12-4 0-15,-2-4 0 16,6-8 0-1,15-9 0-15,13-5 0 16,13-6-228-16,17-4-243 16,6-17-1282-16,9 9 146 15,9-5 124-15</inkml:trace>
  <inkml:trace contextRef="#ctx0" brushRef="#br0" timeOffset="194174.04">16316 4814 4279 0,'0'0'159'0,"0"-2"129"0,0 2 79 15,0 0 17-15,1 0 9 16,-1 2 7 0,0 4 9-16,2 9 8 15,-2 10 10-15,0 4-121 16,1 6-56-16,-1 2-151 15,0-3-86-15,0-6-13 16,0-1 0-16,0-6-81 16,0-7-365-16,0-17-1352 15,2 4 152-15,4-6 130 16,8-9 115-16</inkml:trace>
  <inkml:trace contextRef="#ctx0" brushRef="#br0" timeOffset="194686.31">17298 4835 5906 0,'1'-7'159'15,"4"-2"7"-15,6-1-2 16,9 0 3-16,6 4-7 16,2 2-8-16,1 7-11 15,-9 4-9-15,-10 6-3 16,-9 6-145-16,-10 7-16 16,-9 4 32-16,-6-3 53 15,-1-1 20-15,2-5 7 16,7-7 10-16,9-4 14 15,5-4 11-15,5-5 5 16,15-1 1 0,11 0-28-16,15-1-346 15,17-4-367-15,5-2-1055 16,-1-2 134-16,0-6 114 16,-6-1 103-16</inkml:trace>
  <inkml:trace contextRef="#ctx0" brushRef="#br0" timeOffset="195154.05">18263 4793 5008 0,'6'-8'184'16,"5"-3"63"-16,8-4 24 16,7-4 7-16,7 0 7 15,6 5 1-15,1-1-17 16,-4 5-29-16,-5 3-57 16,-11 5-137-16,-7 0-128 15,-9 5-72-15,-7 5-15 16,-7 3 2-16,-5 7-8 15,-3 5 7 1,1 6 18-16,5 1 35 16,7 1 58-16,12 1 43 15,7 0 13-15,5 0 4 16,-2-1-8-16,-1-3 8 16,-10-2 47-16,-8-6 76 15,-13-4 55-15,-12-7 22 16,-10-5 8-16,-5-1-2 15,-3-6-204-15,2-3-196 16,8-5-1388-16,7-3 120 16,6-2 103-16,6-5 93 15</inkml:trace>
  <inkml:trace contextRef="#ctx0" brushRef="#br0" timeOffset="198676.28">5509 10112 3443 0,'0'-2'172'16,"-2"2"54"-16,2-1 134 16,-1 0 94-16,-2 0 11 15,1-2 12-15,2 2 12 16,-1-1 12-16,-1 0 13 15,2 2-116-15,0 0-73 16,-2 0-63-16,4 0-157 16,10 0-105-1,20 4 0-15,24-3 0 0,25 0 0 16,23 1 0 0,9-2 0-16,-2-2 0 15,-11 1 0-15,-17 1 0 16,-18 0 0-1,-17 0 0-15,-19 0 0 0,-16 0 0 16,-7 0-75-16,-5 0-274 16,2 0-486-16,-7-1-768 15,-4-8 123-15,-2-2 106 16,-5-5 95 0</inkml:trace>
  <inkml:trace contextRef="#ctx0" brushRef="#br0" timeOffset="199144.85">6008 9885 3636 0,'-8'-1'162'0,"-4"-2"76"0,1 0 127 16,0-1 72-1,6 1 11-15,-1-3 10 16,6 6 11-16,0-1 11 16,-1 1 12-16,2 0-103 15,-1 0-75 1,0 1-89-16,8 3-147 15,16 5-78-15,20 8 0 0,21 6 0 16,16 5 0-16,-1 3 0 16,-9 2 0-16,-18-2 0 15,-23 2 0 1,-17 5 0-16,-23 0 0 16,-16 2 0-16,-13-3 0 15,-6-1 0-15,-5-5 0 16,4-6 0-16,11-2-330 15,45-7-580-15,-14-5-698 16,14-5 124-16,17-3 107 16,14-7 95-16</inkml:trace>
  <inkml:trace contextRef="#ctx0" brushRef="#br0" timeOffset="199683.34">7604 9826 5886 0,'-10'-17'243'16,"-12"-1"3"-16,-11 1 4 16,-13 2 2-16,-2 14 4 15,-10 15 3-15,2 19 4 16,6 13 3 0,9 13 4-16,11 12-270 15,12 1 0-15,10-1 0 16,10-7 0-16,15-10 0 15,11-6 0-15,15-12 0 16,14-15 0-16,13-10 0 16,6-8-340-16,60-13-619 15,-63-8-633-15,-3-9 121 16,-11-7 105-16,-7-5 94 16</inkml:trace>
  <inkml:trace contextRef="#ctx0" brushRef="#br0" timeOffset="200168.02">8110 9975 6200 0,'0'-7'212'15,"0"2"2"-15,0 2 1 16,-2 7 4-16,-7 14 2 16,-5 16 2-16,-9 12 3 15,-5 9 3-15,-2 4 3 16,4-2-232-16,5-7 0 15,6-9 0-15,6-11 0 16,4-7 0-16,3-11 0 16,4-10 0-1,5-10 0-15,6-13 0 16,7-15 0-16,3-15 0 16,6-20 0-16,-1-9 0 15,-1-5 0-15,-3 2 0 16,-1 10 0-16,-3 12 0 15,-3 17 0-15,-6 13 0 16,4 15 0-16,-1 12 0 16,5 12 0-16,4 16 0 15,3 14 0 1,0 15 0-16,-1 7 0 0,-2 2 0 16,-4-1 0-1,-1-4 0-15,-1-8 0 16,-3-5 0-16,-6-9 0 15,-3-9 0-15,-3-9 0 16,-4-6-242-16,-9-6-289 16,-9-7-1200-16,-6-6 140 15,-10-1 124-15,-3-5 106 16</inkml:trace>
  <inkml:trace contextRef="#ctx0" brushRef="#br0" timeOffset="200337.87">8007 10159 7267 0,'0'-6'100'0,"3"-2"1"16,11-5 1-16,11-3 0 15,14 1 0-15,9 3 2 16,9-3-338-16,4 6-491 16,-17-1-875-16,-10 0 123 15,-12-2 105-15,-11-2 96 16</inkml:trace>
  <inkml:trace contextRef="#ctx0" brushRef="#br0" timeOffset="201126.14">9222 9301 5871 0,'0'-5'245'0,"0"4"2"15,0 12 4-15,1 19 3 16,2 25 4-16,-3 35 2 15,-3 25 5-15,-9 24 2 16,-8 11 6-16,-4 7-273 16,-5 0 0-16,1-10 0 15,8-13 0 1,8-13 0-16,5-18 0 16,2-23 0-16,3-20 0 15,1-22 0-15,1-19 0 16,0-15-284-16,10-22-1580 15,-2-23 162-15,7-18 140 16,7-18 120-16</inkml:trace>
  <inkml:trace contextRef="#ctx0" brushRef="#br0" timeOffset="201714.45">9742 9868 7232 0,'0'-3'105'15,"0"2"-1"-15,-3 8 2 16,-6 10-1 0,-7 16 2-16,-6 14 0 0,-8 11 1 15,-2 2-1 1,0-1 3-16,5-5-110 16,7-8 0-16,5-9 0 15,5-9 0-15,7-9 0 16,2-9 0-16,2-10 0 15,5-12 0-15,10-14 0 16,6-15 0-16,6-19 0 16,9-14 0-16,0-5 0 15,-4 3 0 1,-1 5 0-16,-4 17 0 0,-5 15 0 16,-6 10 0-1,5 16 0-15,-1 7 0 16,3 14 0-16,5 15 0 15,-1 11 0-15,1 14 0 16,-3 8 0-16,-1-1 0 16,-8 1 0-16,-3-8 0 15,-6-6 0-15,-4-6 0 16,-4-5-184-16,-4-8-437 16,-15-6-1102-16,-9-12 139 15,-9-4 122-15,-5-6 107 16</inkml:trace>
  <inkml:trace contextRef="#ctx0" brushRef="#br0" timeOffset="201878.25">9598 10161 8191 0,'3'-7'0'16,"9"-4"0"-16,17-3 0 15,17-2 0-15,14 0-303 16,19 1-304-1,0-2-1088-15,-5-3 136 0,-6 1 118 16,-11-3 103-16</inkml:trace>
  <inkml:trace contextRef="#ctx0" brushRef="#br0" timeOffset="202434.05">10389 9632 5570 0,'0'-7'274'16,"0"-1"5"0,0 2 3-16,0 1 5 15,1 13 3-15,-1 11 6 16,0 12 3-16,-4 13 6 15,-4 10 4-15,-1 6-309 16,-2 5 0-16,-2-3 0 16,4-4 0-16,1-6 0 15,1-7 0-15,2-13 0 16,4-7 0-16,-1-9 0 16,2-10 0-16,11-9 0 15,9-8 0 1,10-11 0-16,10-9 0 15,9-3 0-15,4-5 0 16,-1 6 0-16,-4 5 0 16,-3 10 0-16,0 9 0 15,-6 5 0-15,-7 13 0 16,-8 10 0-16,-8 10 0 16,-10 5 0-16,-9 9 0 15,-16-2 0-15,-14-3 0 16,-16-5 0-16,-13-7 0 15,-10-7 0-15,-3-9 0 16,5-7 0-16,7-10 0 16,10-8 0-1,16-4-3-15,14-3-415 16,15-13-1409-16,6 7 156 16,9 4 134-16</inkml:trace>
  <inkml:trace contextRef="#ctx0" brushRef="#br0" timeOffset="206333.28">18836 6372 2164 0,'0'0'58'16,"0"-2"24"0,1 2 22-16,-1-1 33 15,0 1 43-15,2-2 44 16,-2 0 42-16,1-2 34 15,-1 0 34-15,2-2-5 16,-2 1 59-16,0 1 44 16,0 2 22-16,0-1-10 15,0 1-28-15,0 2-39 16,0-1-35-16,-3 2-31 16,-9 9-31-16,-2 9-33 15,-8 9-88-15,-5 11-74 16,-2 9-45-1,2-2-16-15,2 2-15 16,5-8-4-16,4-6-5 16,6-9 0-16,4-6 0 15,4-10 0-15,1-3 0 16,2-5 0-16,4-8 0 16,7-9 0-16,5-8 0 15,9-13 0-15,4-13 0 16,5-10 0-16,-4-6 0 15,1-2 0-15,-3 2 0 16,0 10 0 0,-6 12 0-16,-6 9 0 15,-2 14 0-15,-5 8 0 16,-1 7 0-16,3 11 0 16,5 9 0-16,4 15 0 15,2 8 0-15,-2 14 0 16,-1 6 0-16,-2 3 0 15,-2-2 0-15,2-5 0 16,-2-3 0-16,-2-9 0 16,-2-5 0-1,-5-8 0-15,-4-7 0 16,-3-10 0-16,1-1-424 16,-8-45-1402-16,-5 28 156 15,-5-5 134-15,-2-8 118 16</inkml:trace>
  <inkml:trace contextRef="#ctx0" brushRef="#br0" timeOffset="206529.61">18732 6561 5700 0,'3'-4'126'0,"13"-3"4"16,14-3-8-1,15-5-135-15,17 5-138 16,20 1-315-16,-8-1-757 16,-10 3 74-16,-14 0 66 15,-14-2 60-15</inkml:trace>
  <inkml:trace contextRef="#ctx0" brushRef="#br0" timeOffset="207167.87">19424 6756 4556 0,'1'0'283'15,"0"-2"70"-15,1 1 5 16,-1-1 7-16,-1 2 8 16,0 0 6-16,0 0 8 15,0-1 7-15,2 1 10 16,-2 0-141-16,0 0-187 15,0 1-76-15,0 4 0 16,0 2 0-16,0 7 0 16,0 5 0-16,0 3 0 15,0 2 0-15,0-3 0 16,1-1 0 0,-1-3 0-16,0-5 0 15,2-4 0-15,-2-3 0 16,0-1 0-16,0-2 0 15,0-2 0-15,1 0 0 16,-1-2 0-16,0-3-300 16,65-4-657-16,-63-6-647 15,2-4 123-15,2-5 106 16</inkml:trace>
  <inkml:trace contextRef="#ctx0" brushRef="#br0" timeOffset="207502.69">19487 6592 4712 0,'6'-7'37'15,"4"-4"3"-15,4-3 1 16,3-4 1-16,-2-1 10 15,-5-2 26-15,-4-2 19 16,-4 1 56 0,-8 1 122-16,-10 0 39 15,-9 8-11-15,-3 3 1 16,-6 6 6-16,5 3 0 16,5 5-3-16,8 4-26 15,6 3-181-15,7 4-275 16,22 6-632-16,-5 0-755 15,8-2 117-15,5-6 102 16,2 2 91-16</inkml:trace>
  <inkml:trace contextRef="#ctx0" brushRef="#br0" timeOffset="207962.54">19814 6550 5653 0,'-2'-2'266'15,"1"-1"4"-15,-1 3 4 16,8-5 3-16,22 1 5 16,18-1 3-16,17-1 6 15,17-1 2-15,6 3 7 16,-3 0-300-16,-13 0 0 15,-10 0 0-15,-16 2 0 16,-17-2 0-16,-10 1 0 16,-11-2 0-1,-6 0 0-15,-2 1 0 16,-1 3-291-16,0-2-286 16,-1 1-1129-16,-3-1 137 15,-3-4 120-15,-2-5 104 16</inkml:trace>
  <inkml:trace contextRef="#ctx0" brushRef="#br0" timeOffset="208267.51">20059 6325 5460 0,'0'-5'264'16,"13"3"17"-16,16 0 4 15,16-1 5-15,14 6 4 16,12 6 3-16,-1 8 6 16,-10 8 4-16,-16 10 6 15,-15 7-231-15,-15 3-67 16,-13 3-15 0,-14-2 0-16,-12-2 0 0,-5-4 0 15,-3-7 0 1,-3-5 0-16,7-5-282 15,16-4-320-15,4-11-1100 16,16-5 136-16,14-10 119 16,10-8 105-16</inkml:trace>
  <inkml:trace contextRef="#ctx0" brushRef="#br0" timeOffset="208705.1">20907 6375 7262 0,'-2'7'101'0,"-4"8"1"16,-3 7-1-16,-5 12 2 15,0 2 1-15,-3 8-2 16,0-3 3-16,2-3 0 16,1-3 1-16,3-8-106 15,3-6 0-15,2-7 0 16,3-8 0-16,2-6 0 15,5-10 0-15,6-13 0 16,5-16 0-16,5-15 0 16,6-14 0-16,1-6 0 15,-1 0 0-15,-4 6 0 16,-1 13 0 0,-7 15 0-16,-2 13 0 15,-1 16 0-15,3 12 0 16,2 15 0-16,4 13 0 15,3 12 0-15,-4 10 0 16,0 4 0-16,-3-1 0 16,-2-2 0-16,-4-4 0 15,-1-7 0-15,-2-8-37 16,-4-6-394-16,-2-15-1384 16,-5-5 156-16,-6-4 131 15,-5-8 117-15</inkml:trace>
  <inkml:trace contextRef="#ctx0" brushRef="#br0" timeOffset="208874.95">20813 6548 5963 0,'10'-8'235'16,"12"-4"3"-16,9-2 4 15,14-5-11-15,7 6-295 16,7 2-264-16,-2 1-1167 15,-9 2 108-15,-7 4 95 16,-8 2 84-16</inkml:trace>
  <inkml:trace contextRef="#ctx0" brushRef="#br0" timeOffset="209302.09">21405 6593 5060 0,'0'0'312'0,"0"0"6"15,0-1 5-15,0 1 5 16,0 0 6-16,0 1 6 16,0-1 5-16,0 6 7 15,-1 0 6-15,-1 6-237 16,-2 0-121-1,-1 6 0-15,-3 2 0 16,4 4 0-16,-1 4 0 16,5 0 0-16,0 3 0 15,0 0 0-15,2-2 0 16,-2-2 0-16,0-3 0 16,1-2 0-16,-1-4 0 15,-1-4 0-15,-5-4 0 16,-4-3 0-16,-9-4 0 15,-4-2 0-15,-6-4 0 16,2-5 0-16,2-7-259 16,12-4-525-1,4-14-876-15,8-7 131 16,8-4 113-16,12-1 100 16</inkml:trace>
  <inkml:trace contextRef="#ctx0" brushRef="#br0" timeOffset="209577.93">21464 6410 3129 0,'13'-18'198'0,"2"-6"61"15,-2-7 156-15,-2-6 68 16,-9 7 12-1,-9 4 14-15,-4 5 14 16,-3 7 13-16,-6 2 16 16,-3 8-118-16,1 6-108 15,2 5-67-15,7 8-319 16,9 6-335-16,71 4-1403 16,-49 1 152-16,8 1 131 15,8-2 113-15</inkml:trace>
  <inkml:trace contextRef="#ctx0" brushRef="#br0" timeOffset="210118.16">22258 6296 5491 0,'8'-13'282'0,"-1"1"5"15,-1 1 3-15,-1 1 5 16,-3 8 5-16,-8 11 4 16,-5 9 5-16,-11 11 5 15,-10 8 5-15,-11 8-319 16,-12 0 0-1,0-1 0-15,1-4 0 16,6-5 0-16,7-8 0 16,11-11 0-16,8-5 0 15,10-7 0-15,4-10 0 16,7-10 0-16,1-10 0 16,4-11 0-16,7-8 0 15,2-6 0-15,5 3 0 16,1 7 0-16,-2 11 0 15,-4 10 0-15,4 11 0 16,2 12 0-16,1 11 0 16,6 11 0-16,4 11 0 15,1 7 0 1,-1 7 0-16,-1-1 0 16,-3-3 0-16,-3-4 0 15,-6-6 0-15,2-5-302 16,56-7-1557-16,-58-6 161 15,-3-5 139-15,1-7 120 16</inkml:trace>
  <inkml:trace contextRef="#ctx0" brushRef="#br0" timeOffset="211377.98">20585 7160 6233 0,'0'-3'208'0,"0"2"2"16,0 0 3-16,0 5 2 15,1 10 3-15,-2 6 1 16,-2 6 4-16,0 6 1 16,0-1 4-16,-4-2-228 15,2 1 0-15,0-4 0 16,1-3-398-16,61-7-1434 15,-51-5 156-15,3-6 136 16,1-7 117 0</inkml:trace>
  <inkml:trace contextRef="#ctx0" brushRef="#br0" timeOffset="211597.86">20793 7152 5496 0,'0'-7'282'15,"1"-3"3"-15,-1 6 6 16,2 2 3-16,-2 14 5 16,0 11 4-16,0 6 6 15,0 5 4-15,1 4 6 16,-1 1-319-16,-3-1-241 16,-3-2-294-1,-5-5-1197-15,-9-5 142 16,-9-13 123-16,-7-4 107 15</inkml:trace>
  <inkml:trace contextRef="#ctx0" brushRef="#br0" timeOffset="211741.54">20383 7447 7534 0,'0'-5'72'0,"5"1"0"15,14 1 1-15,13-1-355 16,14 4-1464-16,16-2 144 15,6 4 124-15,-4-6 108 16</inkml:trace>
  <inkml:trace contextRef="#ctx0" brushRef="#br0" timeOffset="211921.37">21106 7260 8191 0,'-4'-3'0'15,"-9"2"0"-15,-10 5 0 16,-14 7 0-16,-9 13-8 16,-16 13-408-16,-7-9-1410 15,-3 18 156-15,-6-2 134 16,3-4 118-16</inkml:trace>
  <inkml:trace contextRef="#ctx0" brushRef="#br0" timeOffset="212507.49">19684 8114 8191 0,'-3'4'0'16,"-7"9"0"-16,-5 4 0 15,-1 10 0-15,2 5 0 16,-1 6 0-1,3-2 0-15,4-4 0 16,4-7 0-16,1-5 0 16,0-6 0-16,3-8 0 15,0-3 0-15,0-11 0 16,4-10 0-16,8-14 0 16,7-10 0-16,8-15 0 15,9-6 0-15,3-1 0 16,2 9 0-16,-5 6 0 15,-3 13 0-15,-4 14 0 16,-5 10 0 0,0 8 0-16,-1 14 0 0,-2 11 0 15,-2 9 0 1,-2 7 0-16,-3 7 0 16,-3-1 0-16,-7-3 0 15,-1-5 0-15,-3-4-122 16,0-6-393-16,-6-9-1253 15,-6-8 146-15,-7-4 128 16,-7-4 110-16</inkml:trace>
  <inkml:trace contextRef="#ctx0" brushRef="#br0" timeOffset="212665.46">19676 8228 6355 0,'0'-4'196'0,"6"-2"1"15,13-5 3-15,17 1 2 16,16 2-254-16,17 0-271 16,11-2-1239-16,-1 2 117 15,-11-3 102-15,-7 1 91 16</inkml:trace>
  <inkml:trace contextRef="#ctx0" brushRef="#br0" timeOffset="212929.45">20440 8210 8151 0,'0'0'5'16,"0"4"-2"-16,0 2 2 15,0 5-1-15,2 4 1 16,-1 7-1-16,1 0 1 15,1 1-1 1,-2-1 1-16,-1-4-5 16,0-6 0-16,1-3-361 15,-2-5-1482-15,1-4 160 16,-4-4 135-16,1-6 119 16</inkml:trace>
  <inkml:trace contextRef="#ctx0" brushRef="#br0" timeOffset="213411.27">20352 8142 4517 0,'9'-7'138'15,"5"-8"75"-15,1-2 56 16,6-5 41-16,-5 1 55 16,-1-2 7-16,-9 1 8 15,-2 2 7-15,-4 3 8 16,-6 2-112-16,-7 3-38 15,-3 6-85-15,-5 3-61 16,-1 3-83-16,2 5-425 16,9 5-1410-16,5 4 155 15,10 1 133 1</inkml:trace>
  <inkml:trace contextRef="#ctx0" brushRef="#br0" timeOffset="213638.06">20664 8242 6860 0,'32'-4'144'0,"18"-3"0"16,15-2 1-16,15 1 2 16,-1 1 1-16,-3 1 0 15,-7 1-173-15,-13 4-139 16,-8-2-128-16,-12 3-431 15,-15-1-776 1,-12-3 108-16,-7-4 96 16,-11-1 84-16</inkml:trace>
  <inkml:trace contextRef="#ctx0" brushRef="#br0" timeOffset="213873.22">20970 8041 7391 0,'20'0'87'16,"12"1"1"-16,12 8-1 15,7 8 2-15,0 8 0 16,-8 10 0-16,-11 4 0 16,-17 1 2-1,-15 0 0-15,-18-1-91 16,-15-5 0-16,-14-4-335 15,-4-9-1516-15,2-6 161 16,6-9 137-16</inkml:trace>
  <inkml:trace contextRef="#ctx0" brushRef="#br0" timeOffset="-212663.43">21835 6513 5025 0,'0'-8'320'16,"-1"-2"6"-16,1-6 6 15,0 1 5-15,9-2 5 16,9 1 8-16,11 3 5 16,10 4 7-16,9 6 7 15,-3 11-296-15,-6 13-73 16,-7 11 0 0,-11 14 0-16,-12 10 0 15,-6 3 0-15,-8 2 0 16,-5-4 0-16,0-6 0 15,-3-6 0-15,3-13 0 16,4-7 0-16,2-10 0 16,4-7 0-16,0-5 0 15,6-8 0-15,5-8 0 16,9-15 0-16,6-11 0 16,6-18 0-16,-7-13 0 15,-9-15 0-15,-12-8 0 16,-20-10 0-1,-23-1 0-15,-15 7 0 16,-12 8 0-16,-9 15 0 16,1 21 0-16,2 21 0 15,7 19 0-15,11 17-10 16,13 15-360-16,22 13-493 16,16 7-744-16,18 6 123 15,11 0 107-15,5-2 95 16</inkml:trace>
  <inkml:trace contextRef="#ctx0" brushRef="#br0" timeOffset="-212059.48">21892 6622 3570 0,'3'-5'207'15,"2"-6"139"-15,6-2 96 16,4-2 11 0,8 0 12-16,3 2 10 15,2 4 12-15,2 5 13 16,6 4 13-16,-3 11-165 16,-4 8-74-16,-5 7-163 15,-4 8-111-15,-10 8 0 16,-3 0 0-16,-3 3 0 15,-2-5 0-15,-1-1 0 16,-1-9 0-16,0-3 0 16,0-10 0-16,0-7 0 15,2-5 0 1,2-9 0-16,3-9 0 16,5-11 0-16,-2-14 0 15,-1-16 0-15,-5-17 0 16,-11-12 0-16,-11-13 0 15,-11-2 0-15,-12 6 0 16,-12 12 0-16,-7 15 0 16,-9 22 0-16,-2 15 0 15,3 15-168-15,10 13-405 16,15 13-1168-16,17 6 143 16,16 4 123-16</inkml:trace>
  <inkml:trace contextRef="#ctx0" brushRef="#br0" timeOffset="-210666.74">22417 7961 6428 0,'0'-1'188'15,"0"-1"0"-15,-7 8 3 16,-7 4 1 0,-15 12 4-16,-13 8-1 15,-17 9 5-15,-9 1-1 16,-7 3 5-16,1-4-194 15,6-2-10-15,10-7 0 16,14-10 0-16,11-6 0 16,12-9 0-16,8-10 0 15,9-10 0-15,7-7 0 16,13-7 0-16,11-3 0 16,8-1 0-16,7 7 0 15,4 2 0-15,0 9 0 16,-1 6 0-16,-6 7 0 15,-3 7 0 1,-3 6 0-16,-5 9 0 16,-11 4 0-16,-6 6 0 15,-5 4 0-15,-4 0-92 16,-2 1-317-16,56-3-1396 16,-47-3 153-16,5-7 132 15,2-7 114-15</inkml:trace>
  <inkml:trace contextRef="#ctx0" brushRef="#br0" timeOffset="-210471.41">22393 8373 6432 0,'0'-4'188'15,"1"3"2"-15,-1-2 1 16,2 6 3-16,-1 7 1 16,1 8 2-16,-1 7 2 15,2 6 2-15,-3 1 3 16,3 3-204-16,-3-4 0 15,0-3 0-15,0-7-324 16,0-9-1529-16,0-6 161 16,0-13 137-1,2-13 120-15</inkml:trace>
  <inkml:trace contextRef="#ctx0" brushRef="#br0" timeOffset="-209754.06">22708 8147 6548 0,'10'-10'176'15,"3"-2"2"-15,7 6 0 16,6 1 3-16,-1 14 2 15,-4 12 0-15,-4 9 3 16,-8 6 2-16,-5 8 2 16,-6-1-190-16,-3-4 0 15,-2-4 0-15,0-7 0 16,3-8 0-16,2-7 0 16,2-9 0-16,7-8 0 15,11-9 0 1,2-11 0-16,5-14 0 15,2-13 0-15,-7-13 0 16,-10-8 0-16,-7-11 0 16,-15-4 0-16,-13 1 0 15,-13 8 0-15,-11 11 0 16,-9 16 0-16,0 17 0 16,3 19 0-16,12 13-269 15,14 17-220-15,18-40-1247 16,19 58 141-16,20-1 124 15,12 3 108-15</inkml:trace>
  <inkml:trace contextRef="#ctx0" brushRef="#br0" timeOffset="-209465.79">23438 7722 8191 0,'3'-9'0'16,"2"6"0"-16,2 12 0 15,-3 18 0-15,-1 26 0 16,-2 25 0-16,-2 16 0 16,-5 12 0-16,-1 3 0 15,1 4 0 1,-5-6 0-16,-2-9 0 0,3-12 0 15,1-16 0 1,4-21-322-16,89-16-1532 16,-81-19 161-16,10-15 137 15,3-17 121-15</inkml:trace>
  <inkml:trace contextRef="#ctx0" brushRef="#br0" timeOffset="-209050.67">24042 8082 8191 0,'0'1'0'15,"-3"9"0"-15,-8 6 0 16,-6 7 0-16,-10 2 0 16,-14 9 0-1,-10-1 0-15,-9-2 0 0,-3-3 0 16,8-6 0-1,10-7 0-15,12-9 0 16,17-10 0-16,12-12 0 16,8-12 0-16,9-5 0 15,9-6 0-15,5 1 0 16,4 8 0-16,-1 12 0 16,0 11 0-16,-2 7 0 15,-2 12 0-15,-3 11 0 16,-1 5 0-1,-4 8 0-15,-5 2 0 0,0 3 0 16,-7-3 0 0,-2-2 0-16,-2-1-339 15,19-6-548-15,-16-7-725 16,-1-10 123-16,3-4 109 16,6-5 96-16</inkml:trace>
  <inkml:trace contextRef="#ctx0" brushRef="#br0" timeOffset="-208814.89">24035 8432 6511 0,'13'-10'179'16,"1"-2"2"-16,3 3 3 16,5 1 1-1,-7 8 1-15,-5 8 3 0,-5 10 0 16,-9 8 3 0,-9 8 3-16,-10 6-195 15,-1-1 0-15,-1-4 0 16,5-6 0-16,8-9 0 15,7-4 0-15,9-10 0 16,10-3 0-16,12-9 0 16,9-5-292-16,15-11-522 15,-2-7-830-15,-2-7 129 16,-10-4 112-16,-5-1 99 16</inkml:trace>
  <inkml:trace contextRef="#ctx0" brushRef="#br0" timeOffset="-208437.24">24326 8250 4929 0,'11'-15'317'16,"4"-2"7"-16,7-1 4 15,7 3 6-15,4 11 6 16,-2 12 6-16,-2 13 5 16,-6 11 8-16,-16 11 6 15,-1 5-167-15,-14 5-198 16,0-3 0-16,-3-5 0 15,0-8 0-15,1-10 0 16,6-9 0-16,2-11 0 16,6-9 0-16,5-12 0 15,8-12 0 1,8-15 0-16,-2-14 0 16,-4-13 0-16,-9-18 0 15,-11-7 0-15,-20-10 0 16,-21 1 0-16,-15 8 0 15,-16 14 0-15,-12 16 0 16,0 25 0-16,10 19 0 16,13 15-48-16,18 20-378 15,23-5-1387-15,19 29 154 16,21 5 133 0,19 1 116-16</inkml:trace>
  <inkml:trace contextRef="#ctx0" brushRef="#br0" timeOffset="-208111.03">25010 8017 8191 0,'0'16'0'16,"0"12"0"-16,0 11 0 16,-2 15 0-16,2 4 0 15,-1 2 0-15,-5 3 0 16,-2-3 0-1,0-4-117-15,64-6-1793 0,-62-12 170 16,4-14 146-16,4-16 124 16</inkml:trace>
  <inkml:trace contextRef="#ctx0" brushRef="#br0" timeOffset="-207955.18">25278 8446 8191 0,'4'-6'0'0,"0"-2"0"16,1-2-280-16,6-6-1586 15,0 0 163-15,5-5 140 16</inkml:trace>
  <inkml:trace contextRef="#ctx0" brushRef="#br0" timeOffset="-207794.33">25576 8409 8191 0,'3'0'0'15,"-1"0"0"1,2-3 0-16,3-3-445 0,1-2-1376 16,2-6 156-16,-1-9 133 15</inkml:trace>
  <inkml:trace contextRef="#ctx0" brushRef="#br0" timeOffset="-207367.73">26205 7991 8191 0,'0'2'0'16,"-2"15"0"-16,-2 18 0 16,-6 17 0-1,-1 21 0-15,-4 20 0 0,-1 5 0 16,5 2 0-16,3-3 0 16,-1-5 0-1,5-14 0-15,2-17 0 16,0-15-445-16,8-18-1376 15,13-19 156-15,8-13 133 16</inkml:trace>
  <inkml:trace contextRef="#ctx0" brushRef="#br0" timeOffset="-206991.56">27032 8142 8191 0,'-2'12'0'16,"-10"7"0"-16,-6 9 0 16,-20 7 0-16,-11 3 0 15,-18 5 0 1,-10-1 0-16,-7-4 0 16,4-3 0-16,5-9 0 15,18-10 0-15,18-9 0 16,21-13 0-16,14-13 0 15,17-9 0-15,14-8 0 16,13-2 0-16,6 6 0 16,5 9 0-16,-2 11 0 15,-6 11 0-15,-4 8 0 16,-8 9 0-16,-5 8 0 16,-7 7 0-16,-5 6 0 15,-4 4 0-15,-7 1-8 16,3-1-415-1,3-6-1401-15,5-5 156 16,6-7 134-16,2-10 116 16</inkml:trace>
  <inkml:trace contextRef="#ctx0" brushRef="#br0" timeOffset="-206630.89">26982 8620 6648 0,'0'-3'165'15,"0"-3"2"-15,2 4 1 16,3 2 2-16,-1 9 1 15,5 5 2-15,-4 6 1 16,2 4 2-16,-3 0 3 16,-2-1-179-16,2-4 0 15,-4-3 0-15,4-7 0 16,6-5 0 0,5-12 0-16,6-10 0 15,9-8 0-15,7-6 0 16,-1-4 0-16,1 3 0 15,-6 8 0-15,-3 6 0 16,-7 12 0-16,-3 8 0 16,-4 12 0-16,0 6 0 15,-6 10 0-15,-3 3 0 16,-3 6 0-16,-2-4 0 16,0-3 0-16,-2-5-352 15,18-6-590-15,-21-7-652 16,-2-10 122-16,3-5 105 15,4-12 94 1</inkml:trace>
  <inkml:trace contextRef="#ctx0" brushRef="#br0" timeOffset="-206238.75">27555 8313 8191 0,'15'0'0'15,"2"4"0"1,5 8 0-16,-2 9 0 0,-9 9 0 16,-4 13 0-1,-5 8 0-15,-8 2 0 0,-4 1 0 16,-5-4 0-16,-3-4 0 16,-2-6 0-1,4-8 0-15,5-8 0 16,5-8 0-16,8-11 0 15,13-6 0-15,14-13 0 16,9-11 0-16,9-20 0 16,1-18 0-16,-5-19 0 15,-10-15 0-15,-22-13 0 16,-13-12 0 0,-27-4 0-16,-23 3 0 0,-28 11 0 15,-23 18 0-15,-24 27 0 16,-8 27-472-16,-9 7-1341 15,14 44 154 1,18 16 133-16,19 13 116 16</inkml:trace>
  <inkml:trace contextRef="#ctx0" brushRef="#br0" timeOffset="-203051.64">19323 7204 4927 0,'-2'0'302'0,"1"0"19"16,-1-1 4-16,1 1 6 15,1 1 6 1,4-3 5-16,11 2 7 0,8-6 5 15,10-3 8-15,9 2-138 16,4-4-207-16,-3-1-227 16,-5 5-183-1,-6 2-245-15,-14-3-970 16,-9 5 124-16,-10 1 107 16,-10 1 95-16</inkml:trace>
  <inkml:trace contextRef="#ctx0" brushRef="#br0" timeOffset="-202871.81">19229 7332 4266 0,'-6'6'248'0,"0"-1"129"16,2 1 8-16,-1-1 8 0,20-2 8 16,14-5 8-1,15 2 9-15,15-1-161 16,14 1-254-16,5-8-1665 15,0 4 131-15,-4-3 114 16,2-4 100-16</inkml:trace>
  <inkml:trace contextRef="#ctx0" brushRef="#br0" timeOffset="-202246.36">21243 7263 6961 0,'0'-2'133'0,"5"1"1"16,9-3 0-16,17 0 2 16,13-3 0-16,12 1 1 15,5 2 2 1,1-3 0-16,-10 3 3 16,-9-1-142-16,-11-1 0 15,-10 4-9-15,-8-1-326 16,-5 1-434-16,-7 2-873 15,-8 0 128-15,-9-3 113 16,-5 3 97-16</inkml:trace>
  <inkml:trace contextRef="#ctx0" brushRef="#br0" timeOffset="-201997.59">21248 7371 5621 0,'-6'5'270'0,"0"-1"3"16,2 1 3-16,8-1 6 15,22-2 3 1,22-2 3-16,14 0 6 16,12-1 5-16,5 0 4 15,-13 1-303-15,-14-3 0 16,-16 2 0-16,-16-2 0 16,-11 2 0-16,-9 1-30 15,-10 0-302-15,-3-1-415 16,-11 1-896-16,-4-2 128 15,-6 0 112-15,0 0 99 16</inkml:trace>
  <inkml:trace contextRef="#ctx0" brushRef="#br0" timeOffset="-196650.83">7181 10683 4499 0,'0'0'112'16,"0"0"66"-16,-1 0 84 15,1 0 69-15,0 0 32 16,0 0 7-16,0 0 7 15,0 0 7 1,0 0 8-16,4 0-78 16,9-2-41-16,7-4-73 15,12-2-96-15,8-4-72 16,2 0-32-16,-4 0-262 16,-5 3-172-16,26 1-1318 15,-42 4 144-15,-6 1 125 16,-11 0 110-16</inkml:trace>
  <inkml:trace contextRef="#ctx0" brushRef="#br0" timeOffset="-196427.04">7157 10822 5304 0,'-5'4'281'0,"2"-1"5"16,0-2 4-16,2 2 4 15,13-1 5-15,12-7 5 16,11 0 4-16,9 1-185 16,11 0-149-16,-3-2-313 15,-4 0-1315-15,-8 5 129 16,-6 0 114-16,-3-1 100 16</inkml:trace>
  <inkml:trace contextRef="#ctx0" brushRef="#br0" timeOffset="-195310.57">9516 10681 4653 0,'-4'0'180'16,"-1"0"148"-16,-2 0 15 15,0 0 8-15,3 0 5 16,1 0 8-16,-2 0 6 16,4 0 8-16,0 0 6 15,-1 0-96-15,2 0-105 16,2 0-170-16,-2 0-13 15,5-3 0-15,15 2 0 16,12-5 0 0,10-1 0-16,9-3 0 15,1-1 0-15,-6 1 0 16,-7 3 0-16,-6 0 0 16,-8 2 0-16,-7 1 0 15,-7 1 0-15,-7 0 0 16,-3 2 0-16,-1-1 0 15,0 1 0-15,0 1 0 16,0-1 0-16,0 1-136 16,-1 0-274-1,1 0-437-15,-13 2-721 16,-4 0 118-16,-3-2 103 16,-4 4 90-16</inkml:trace>
  <inkml:trace contextRef="#ctx0" brushRef="#br0" timeOffset="-194723.61">9408 10852 2641 0,'-3'3'118'16,"-1"-2"59"-16,-1 2 56 16,1-2 42-1,1-1 63-15,2 0 131 16,1 0 71-16,0 0 15 16,0 0 17-16,1 0-72 15,11-1-43-15,15-3-62 16,11-3-60-16,12-2-43 15,8-3-71-15,-3 0-148 16,-6 2-73-16,-4 1 0 16,-9 1 0-16,-9 3 0 15,-6 2 0 1,-10 0 0-16,-5 2 0 16,-3 1 0-16,-3-1 0 15,0 1 0-15,0 0 0 16,0 0 0-16,0 0-60 15,0 0-313-15,77 0-601 16,-82 0-590-16,-2-3 116 16,-1 2 103-16,0-2 91 15</inkml:trace>
  <inkml:trace contextRef="#ctx0" brushRef="#br0" timeOffset="-187007.1">4330 11639 4690 0,'0'0'258'16,"2"-2"80"-16,-1 1 7 16,-1-2 6-16,0 2 6 15,2-1 7-15,-2 2 7 16,0-2 7 0,0 0 7-16,1 2-121 15,-1 0-174-15,0 0-90 16,0 0 0-16,0 0 0 15,0 0 0-15,0 0 0 16,0 0 0-16,0 4 0 16,0 9 0-16,0 6 0 15,0 8 0-15,0 9 0 16,0 1 0-16,0 2 0 16,0-1 0-16,0-4 0 15,0-2 0 1,0-6 0-16,0-6 0 15,0-6 0-15,0-3 0 16,0-5 0-16,0-3 0 16,0-1 0-16,0-1 0 15,0-2 0-15,0 1 0 16,0 0 0-16,0 0 0 16,0 0 0-16,0 0 0 15,-1-2 0-15,1 1 0 16,-3-3 0-1,0-1 0-15,-1-2 0 16,-1-3 0-16,1-1 0 16,1-1 0-16,0-3 0 15,3-1 0-15,-1-3 0 16,1-4 0-16,0-4 0 16,1-4 0-16,6-5 0 15,6-5 0-15,8-2 0 16,15-2 0-16,11-1 0 15,8 3 0 1,4 7 0-16,-1 5 0 16,-9 10 0-16,-11 9 0 15,-12 6 0-15,-13 8 0 16,-10 8 0-16,-8 10 0 16,-9 11 0-16,-1 7 0 15,4 7 0-15,4 2 0 16,10 1-25-16,15-1-119 15,10-3-83-15,3 1-29 16,0-4-2-16,-8-3 0 16,-12-3 19-1,-18-5 186-15,-20-1 53 16,-16-8 0-16,-12-3 22 16,-7-7 114-16,5-5 81 15,7-4-72-15,17 0-364 16,17-16-1411-16,23 1 127 15,16-3 111-15,19-3 96 16</inkml:trace>
  <inkml:trace contextRef="#ctx0" brushRef="#br0" timeOffset="-186634.4">5219 11992 8191 0,'24'0'0'0,"22"0"0"15,18 0 0-15,18-1 0 16,8 1 0-16,-1 0 0 16,-11 0 0-16,-13 0 0 15,-14 0 0 1,-20-2 0-16,-16 2 0 16,-9 0 0-16,-8-1-89 15,-9-3-317-15,67-2-1400 16,-79-3 152-16,-7-6 133 15,-5-3 114-15</inkml:trace>
  <inkml:trace contextRef="#ctx0" brushRef="#br0" timeOffset="-186379.64">5475 11769 7804 0,'3'-6'43'16,"14"-1"0"-16,17 5-1 15,17 0 1-15,15 13 0 16,12 12-1-16,-6 13 1 16,-13 7 1-16,-18 12 0 15,-22 2-44-15,-18 3 0 16,-22-3 0-16,-22-5 0 16,-17-7 0-16,-8-10 0 15,-2-10-367-15,14-15-1474 16,19-6 159-1,21-11 135-15,16-14 119 16</inkml:trace>
  <inkml:trace contextRef="#ctx0" brushRef="#br0" timeOffset="-185916.56">7161 11696 8191 0,'-25'-14'0'0,"-18"3"0"16,-18 3 0-16,-12 6 0 15,-4 19 0-15,5 19 0 16,13 15 0-16,14 13 0 15,16 12 0-15,16 1 0 16,12 1 0-16,16-5 0 16,16-11 0-1,8-11 0-15,16-15 0 0,13-11 0 16,5-18-323 0,57-10-1531-16,-56-14 161 15,-8-16 138-15</inkml:trace>
  <inkml:trace contextRef="#ctx0" brushRef="#br0" timeOffset="-185435.5">7606 11864 8191 0,'1'0'0'0,"-1"8"0"15,0 9 0-15,-6 11 0 0,-8 14 0 16,-7 14 0-1,-7 4 0-15,-4 4 0 16,3-8 0-16,6-7 0 16,8-12 0-16,7-11 0 15,5-11 0-15,3-10 0 16,2-13 0-16,7-15 0 16,6-19 0-16,9-17 0 15,8-18 0-15,7-8 0 16,0 1 0-16,0 8 0 15,-3 17 0-15,-2 13 0 16,-6 19 0 0,1 13 0-16,2 13 0 15,0 16 0-15,0 13 0 16,-1 14 0-16,-4 9 0 16,-4 13 0-16,-5-1 0 15,-7 0 0-15,0-1 0 16,-7-11 0-16,-2-8 0 15,-1-10 0-15,-8-11 0 16,-2-9-258-16,0-9-453 16,-12-8-969-1,-5-13 135-15,-2-7 115 16,-3-7 103-16</inkml:trace>
  <inkml:trace contextRef="#ctx0" brushRef="#br0" timeOffset="-185276.63">7489 12069 8191 0,'0'-2'0'16,"11"-3"0"-16,12-3 0 15,19 0 0-15,16-3 0 16,17 1-290 0,46 0-657-16,-45 2-662 15,-11-5 124-15,-12-4 107 16,-10 1 95-16</inkml:trace>
  <inkml:trace contextRef="#ctx0" brushRef="#br0" timeOffset="-184646.69">8548 11501 8191 0,'0'13'0'0,"0"19"0"16,-4 22 0-16,0 24 0 15,0 22 0-15,-4 22 0 16,1 7 0-1,6 2 0-15,-1-4 0 16,6-6 0-16,4-16 0 16,-1-11 0-16,-4-22 0 15,4-14 0-15,-6-23 0 16,-1-13 0-16,0-15 0 16,0-17 0-16,24-19-849 15,-17-16-863-15,-1-26 138 16,1-16 120-16</inkml:trace>
  <inkml:trace contextRef="#ctx0" brushRef="#br0" timeOffset="-182143.98">8973 11868 5146 0,'0'-2'309'0,"0"1"5"16,0-2 6 0,0 1 4-16,0 0 7 15,0 2 4-15,0-1 7 16,0 4 5-16,0 5 7 16,0 6-285-16,0 11-69 15,-3 7 0-15,-1 6 0 16,0 6 0-16,-1 0 0 15,1-1 0-15,2-4 0 16,1 0 0-16,1-8 0 16,0-5 0-1,0-4 0-15,0-7 0 16,0-3 0-16,0-6 0 16,0-4 0-16,0-1 0 15,0-1 0-15,0 0 0 16,0 0 0-16,0 0 0 15,0-1 0-15,0-4 0 16,0-3 0-16,0-4 0 16,0-6 0-16,0-4 0 15,0 0 0 1,1-2 0-16,1-3 0 0,-1 4 0 16,4 0 0-1,-1 1 0-15,-1-1 0 16,1 2 0-16,-1 0 0 15,-1-1 0-15,2-3 0 16,-1 1 0-16,3-2 0 16,2-2 0-16,3-1 0 15,6-3 0-15,4-3 0 16,11-4 0-16,10 2 0 16,13 0 0-1,7 3 0-15,4 9 0 16,-5 7 0-16,-11 12 0 15,-15 7 0-15,-17 10 0 16,-13 10 0-16,-16 6 0 16,-14 8 0-16,-5 8 0 15,1 2 0-15,6 3 0 16,15 2 0-16,25 3 0 16,25 2 0-16,15 3-126 15,4 1-62-15,-2-4-16 16,-20-2 5-16,-20-7 158 15,-32-7 41 1,-32-9 0-16,-29-7 0 16,-22-6 0-16,-15-8 0 15,1-5 121-15,15-7 65 16,22-6 18-16,33-8-221 16,25-2-488-16,30-5-1228 15,25-2 141-15,15-2 124 16,9 3 106-16</inkml:trace>
  <inkml:trace contextRef="#ctx0" brushRef="#br0" timeOffset="-181555.01">10335 11882 6241 0,'-14'-11'207'15,"-15"2"3"-15,-13 0 1 16,-19 5 3-16,-10 15 3 16,-2 16 1-16,3 19 4 15,11 15 2-15,17 13 3 16,16 9-227-16,15 1 0 15,19-5 0-15,16-10 0 16,14-9 0-16,7-14 0 16,13-17 0-16,7-14 0 15,2-9 0 1,-2-14-415-16,-2-15-1414 16,-8-6 157-16,-9-7 134 15</inkml:trace>
  <inkml:trace contextRef="#ctx0" brushRef="#br0" timeOffset="-180011.9">10570 11597 5547 0,'0'-10'276'0,"0"-1"5"15,0 2 4-15,0 0 4 16,3 6 4-16,0 17 5 16,3 11 4-16,-2 11 5 15,-1 14 6-15,-1 14-313 16,-2 6 0-16,-3 2 0 16,0 0 0-16,-2-5 0 15,0-6 0-15,-1-10 0 16,3-13 0-16,2-12 0 15,1-7 0-15,0-13 0 16,4-11 0 0,7-9 0-16,7-15 0 15,9-10 0-15,11-6 0 16,8-1 0-16,5 5 0 16,2 10 0-16,3 9 0 15,-1 13 0-15,-6 7 0 16,-6 12 0-16,-11 9 0 15,-11 9 0-15,-11 7 0 16,-20 5 0-16,-15-1 0 16,-17-2 0-1,-10-6 0-15,-14-5 0 16,-2-12 0-16,1-5 0 16,7-9 0-16,5-7 0 15,7-8-322-15,51-3-1532 16,-32-2 161-16,11-2 137 15,9 0 121-15</inkml:trace>
  <inkml:trace contextRef="#ctx0" brushRef="#br0" timeOffset="-178922.87">11648 11407 7054 0,'1'11'123'16,"-1"15"0"-1,0 21 3-15,-3 30-1 16,-7 24 1-16,-7 27 1 16,-4 15 1-16,-2 8 0 15,5-2 3-15,5-4-131 16,8-13 0-16,5-13 0 15,0-16 0-15,2-15 0 16,-2-21 0-16,0-21 0 16,-2-15 0-16,1-17 0 15,-5-9 0-15,-1-16 0 16,0-18-347-16,-5-64-1501 16,-1 22 161-1,-1-21 136-15</inkml:trace>
  <inkml:trace contextRef="#ctx0" brushRef="#br0" timeOffset="-175695.75">12219 11975 5756 0,'0'0'256'15,"0"-2"3"-15,2 2 4 16,2-2 3-16,-1 2 5 15,3-3 2-15,-1 0 5 16,2 0 4-16,-3 0 5 16,1-1-287-16,-1 0 0 15,-2-2 0-15,0-6 0 16,-1 1 0-16,-1-4 0 16,0-2 0-16,-3 0 0 15,-1 2 0 1,-3 3 0-16,-7 3 0 15,-7 5 0-15,-8 2 0 16,-3 4 0-16,-5 10 0 16,2 5 0-16,5 11 0 15,5 6 0-15,6 5 0 16,5 2 0-16,10-1 0 16,3-6 0-16,2-5 0 15,8-9 0-15,5-6 0 16,8-9 0-1,7-8 0-15,5-7 0 16,-2-9 0-16,1-8 0 16,-2-1 0-16,-6-2 0 15,-3 4 0-15,-6 7 0 16,-9 7 0-16,1 5 0 16,0 7 0-16,-1 8 0 15,3 6 0-15,0 6 0 16,3 3 0-16,-5 7 0 15,3-3 0-15,-3 0 0 16,-1-4 0 0,-1-6-329-16,6-3-252 15,-1-59-1114-15,3 41 136 16,3-7 118-16,-2-11 103 16</inkml:trace>
  <inkml:trace contextRef="#ctx0" brushRef="#br0" timeOffset="-175192.7">12601 11601 6383 0,'0'-14'193'16,"0"0"2"-16,0 3 1 16,0-2 3-1,2 10 2-15,0 15 1 16,3 11 3-16,0 10 2 15,-1 12 3-15,-2 10-210 16,-2 2 0-16,0-2 0 16,0-3 0-16,0-8 0 15,0-7 0-15,0-9 0 16,0-11 0-16,0-7 0 16,7-6 0-16,3-11 0 15,13-8 0 1,9-6 0-16,11-5 0 15,2-2 0-15,6 4 0 16,-2 8 0-16,1 7 0 16,-8 5 0-16,-4 8 0 15,-8 11 0-15,-10 6 0 16,-11 7 0-16,-11 8 0 16,-13 3 0-16,-19-4 0 15,-12-3 0-15,-10-6 0 16,-7-8 0-16,1-10 0 15,6-7 0-15,8-9 0 16,8-8 0 0,11-8-50-16,13 0-433 15,9-64-1313-15,7 57 151 16,7 5 131-16,5 5 113 16</inkml:trace>
  <inkml:trace contextRef="#ctx0" brushRef="#br1" timeOffset="-157011.5">4284 12685 5871 0,'2'-4'245'0,"-1"0"2"15,-1 2 4 1,2-2 3-16,-2 12 4 15,0 7 2-15,-3 9 5 16,-5 11 2-16,-6 12 6 16,-2 2-273-16,-5 0 0 15,-1-4 0-15,3-6 0 16,5-7 0-16,3-5 0 16,7-10 0-16,3-7 0 15,1-7 0-15,5-6 0 16,8-12 0-16,5-9 0 15,8-16 0 1,7-12 0-16,0-10 0 16,-2-5 0-16,-4 2 0 15,-3 7 0-15,-5 10 0 16,-3 12 0-16,-7 12 0 16,-5 8 0-16,-2 8 0 15,3 4 0-15,2 8 0 16,8 4 0-16,5 11 0 15,6 8 0-15,3 6 0 16,0 4 0 0,-4 3 0-16,-2-1 0 15,-2-2 0-15,-8-5 0 16,-4 0 0-16,-5-7 0 16,-2-4 0-16,-4-3-101 15,-6-2-326-15,-4-7-1371 16,-3-1 152-16,-8-6 131 15,-2-3 113-15</inkml:trace>
  <inkml:trace contextRef="#ctx0" brushRef="#br1" timeOffset="-156839.66">4272 12892 5133 0,'0'-7'192'16,"5"-2"19"-16,12-4-2 15,15-4-109-15,14 3-123 16,19 0-179-16,8-22-1064 16,-3 26 78-16,-9 0 71 15,-8 4 64-15</inkml:trace>
  <inkml:trace contextRef="#ctx0" brushRef="#br1" timeOffset="-156459.8">5095 12841 5688 0,'3'0'263'0,"-1"0"3"15,4 0 4-15,10 0 4 16,17 0 4-16,18 0 3 16,16 0 5-1,16 0 4-15,2 0 5 16,-6 0-295-16,-7 0 0 16,-11 0 0-16,-15 0 0 15,-11 0 0-15,-10 0 0 16,-11 0 0-16,-7 0 0 15,-5-1 0-15,-2-3-312 16,0 1-235-16,-5-52-1162 16,-2 43 138-16,-1-2 120 15,-4-1 104 1</inkml:trace>
  <inkml:trace contextRef="#ctx0" brushRef="#br1" timeOffset="-156195.21">5533 12662 4357 0,'0'-6'232'0,"7"0"112"16,15 2 32-16,14 1 7 15,14 4 8-15,13 9 9 16,6 11 7-16,-7 8 9 16,-8 10 9-16,-15 11-155 15,-16 1-112 1,-13 4-126-16,-13-4-32 15,-19-1 0-15,-11-7 0 16,-9-4 0-16,-7-5 0 16,0-7-376-16,12-16-1463 15,8-2 158-15,16-4 137 16,10-14 117-16</inkml:trace>
  <inkml:trace contextRef="#ctx0" brushRef="#br1" timeOffset="-155187.88">8927 12918 5998 0,'0'-6'233'0,"0"2"1"15,0 0 3-15,0 1 4 16,0 14 2-16,-3 8 3 16,-7 9 3-16,-3 8 4 15,-4 8 4-15,-4-1-257 16,1-4 0-1,4-5 0-15,2-7 0 16,5-6 0-16,5-7 0 16,2-6 0-16,2-4 0 15,0-4 0-15,3-7 0 16,2-10 0-16,5-8 0 16,8-14 0-16,8-8 0 15,5-8 0-15,1-2 0 16,-4 2 0-16,0 8 0 15,-9 8 0 1,-5 12 0-16,-5 11 0 16,0 8 0-16,-1 8 0 15,7 10 0-15,3 8 0 16,4 14 0-16,1 5 0 16,2 6 0-16,-5 4 0 15,2-3 0-15,-2-5 0 16,-6-4 0-16,-1-6 0 15,-3-6 0-15,-7-5 0 16,-1-6 0 0,-2-4 0-16,-3-2-135 15,-7-5-355-15,-6-36-1282 16,-3 27 148-16,-7-1 128 16,0-3 110-16</inkml:trace>
  <inkml:trace contextRef="#ctx0" brushRef="#br1" timeOffset="-155031.97">8921 13100 6269 0,'0'-3'204'0,"3"-1"3"15,10-2 2-15,16-2 2 16,12 0-272 0,16 1-281-16,11-3-1200 15,-5 1 114-15,-4-3 100 16,-11 2 89-16</inkml:trace>
  <inkml:trace contextRef="#ctx0" brushRef="#br1" timeOffset="-154485.4">10074 12830 7586 0,'0'-6'66'16,"5"-4"1"-16,20 1-1 15,30-2 1-15,30 6 1 16,29 2-2 0,25 2 2-16,2 1 0 0,-7 0 1 15,-18 0-69 1,-26 0 0-16,-28-3 0 16,-22 3 0-16,-25 0 0 15,-15-4 0-15,-18-1 0 16,-11 3-205-16,-12 0-268 15,-6-9-1284-15,-8 17 145 16,2 3 126-16,5 8 109 16</inkml:trace>
  <inkml:trace contextRef="#ctx0" brushRef="#br1" timeOffset="-154051.48">10575 13155 5677 0,'0'-2'264'15,"0"-1"3"-15,0 0 4 16,-2 6 4-16,-9 9 4 16,-12 7 4-16,-12 5 4 15,-15 8 4-15,-9 2 6 16,-3-2-297-16,2-4 0 15,3-3 0-15,10-9 0 16,11-6 0 0,7-7 0-16,16-9 0 15,6-9 0-15,12-10 0 16,13-5 0-16,14-6 0 16,7 3 0-16,11 4 0 15,5 10 0-15,0 11 0 16,-3 9 0-16,0 9 0 15,-3 10 0-15,-6 5 0 16,-4 4 0-16,-7 7 0 16,-2 0 0-1,-1-5-48-15,3-2-420 16,0-59-1333-16,1 44 152 16,1-10 131-16,-3-11 115 15</inkml:trace>
  <inkml:trace contextRef="#ctx0" brushRef="#br1" timeOffset="-152531.57">7074 12975 5464 0,'2'0'285'16,"-4"0"5"-16,4 0 2 15,-2 0 6-15,-2 0 5 16,2 8 3-1,2 7 7-15,-2 9 4 16,0 7 6-16,0 7-323 16,0 3 0-16,0 0 0 15,0-2 0-15,0-1 0 16,0-5 0-16,0-5 0 16,0-8 0-16,0-3 0 15,0-8 0-15,0-4 0 16,0-3 0-16,0-2 0 15,0-2 0 1,0-2 0-16,-2-1 0 16,2-5 0-16,0-2 0 15,0-2 0-15,0-5 0 16,0-4 0-16,3-2 0 16,1-2 0-16,2-2 0 15,2-3 0-15,1 2 0 16,0-1 0-16,0 2 0 15,-2 2 0-15,-1 0 0 16,0 0 0 0,-2 0 0-16,0 0 0 15,2-3 0-15,5 0 0 16,1-1 0-16,7-2 0 16,3-4 0-16,7 4 0 15,4-3 0-15,4 1 0 16,-4 9 0-16,-5 3 0 15,-11 8 0-15,-5 7 0 16,-10 6 0-16,-2 4 0 16,-6 9 0-1,-3 5 0-15,1 11 0 16,6 6-37-16,-1 7-216 16,11 4-63-16,14-2-67 15,3-1-52-15,1-3-21 16,-3-3 6-16,-8-6 28 15,-13-4 86-15,-18-6 78 16,-14-5 117-16,-9-7 282 16,-7-5 101-16,-1-2 77 15,8 0 61-15,12-1-182 16,14 1-157-16,26 1-447 16,-6 2-860-1,8 0 78-15,5 5 71 16,1 4 64-16</inkml:trace>
  <inkml:trace contextRef="#ctx0" brushRef="#br1" timeOffset="-152264.27">7515 13223 6383 0,'5'3'193'0,"3"2"2"15,3 7 1-15,2 5 3 16,-3 10 2-16,-4 7 1 15,-3 3 3 1,-2 6 2-16,-2-1 3 16,1-1-210-16,0-6 0 15,1-4 0-15,-1-6 0 16,0-10 0-16,0-3 0 16,0-6 0-16,0-6 0 15,0-6-463-15,3-15-1353 16,3-6 155-16,3-10 132 15</inkml:trace>
  <inkml:trace contextRef="#ctx0" brushRef="#br1" timeOffset="-151124.18">12297 12968 6734 0,'0'-4'157'0,"0"2"1"16,0-1 1-16,0 4 1 15,0 14 2-15,0 5 0 16,0 15 3-16,0 8 1 16,0 8 2-16,-2 1-168 15,0-2 0-15,-2-1 0 16,1-6 0-16,-1-5 0 16,-2-8 0-16,2-8 0 15,2-7 0-15,0-6 0 16,0-5 0-1,2-3 0-15,-2-3 0 16,-1-6 0-16,3-6 0 16,0-8 0-16,0-5 0 15,2-6 0-15,3-5 0 16,1-1 0-16,2-3 0 16,3 1 0-16,-2-3 0 15,4-1 0-15,0 0 0 16,6-5 0-16,6-3 0 15,4-4 0-15,5-2 0 16,8 1 0 0,2 6 0-16,0 9 0 15,-6 11 0-15,-11 10 0 16,-11 9 0-16,-11 7 0 16,-8 5 0-16,-15 8 0 15,-3 6 0-15,-2 6 0 16,2 6 0-16,10 9 0 15,6 6 0-15,14 3 0 16,9 2 0-16,4 1 0 16,-1-2 0-1,-4-7 0-15,-9-4 0 16,-14-7 0-16,-9-4 0 16,-16-6 0-16,-7-5 0 15,-5-5 0-15,1-2 0 16,12-4-281-16,14 2-317 15,9 0-1106-15,20 0 137 16,6 5 119-16</inkml:trace>
  <inkml:trace contextRef="#ctx0" brushRef="#br1" timeOffset="-150827.46">12672 13163 5855 0,'5'-2'246'16,"7"-1"3"-16,6 0 4 15,3 1 3-15,9 3 3 16,-5 3 3-16,-2 7 4 16,-8 8 4-16,-6 7 5 15,-9 8-275-15,-9 1 0 16,-2 0 0-16,2-4 0 16,-1-7 0-16,6-6 0 15,11-4 0-15,22-10 0 16,16-2 0-1,18-5 0-15,11-1-35 16,3-5-270-16,-10 4-104 16,-17-3-132-16,21 1-1055 15,-58 3 123-15,-21 1 105 16,-17 1 94-16</inkml:trace>
  <inkml:trace contextRef="#ctx0" brushRef="#br1" timeOffset="-147491.55">4495 12178 3590 0,'0'0'127'16,"-1"0"55"-16,-1 0 61 16,1 0 95-16,2 0 87 15,-4-2 26-15,3 1 11 16,0-1 10-16,0 1 13 15,0 1-70 1,0-1-64-16,2 1-59 16,3-2-69-16,9-1-108 15,7 1-95-15,8-2-20 16,9-2 0-16,3-2 0 16,-2 1 0-16,-1-3 0 15,-6 2-20-15,-11 1-215 16,-7 1-120-16,-10 5-186 15,-3-8-1091-15,-4 6 126 16,-4 2 112 0</inkml:trace>
  <inkml:trace contextRef="#ctx0" brushRef="#br1" timeOffset="-147264.08">4534 12240 3957 0,'-4'3'142'0,"-2"1"36"16,1-1 78-16,3 1 79 15,4-1 41-15,10-3 24 16,16-2-2-16,6 1-171 16,11-2-119-1,3-2-314-15,-4-59-1199 16,-12 48 95-16,-14 0 85 15,-7-1 77-15</inkml:trace>
  <inkml:trace contextRef="#ctx0" brushRef="#br1" timeOffset="-144503.15">9337 12563 4270 0,'0'-1'94'0,"0"1"34"16,0 0 25-16,5-1 15 15,3-1 2-15,5 0 5 16,6-2-4 0,1 0-15-16,2-2-46 15,-2 2-156-15,-4 1-176 16,-3-11-971-16,-7 12 70 15,-2-1 64-15,-7 0 57 16</inkml:trace>
  <inkml:trace contextRef="#ctx0" brushRef="#br1" timeOffset="-144315.36">9279 12659 3894 0,'0'4'110'16,"-1"0"49"-16,1-2 32 15,4 1 6-15,14-3-3 16,9-4-44-16,5 0-74 16,7-1-106-16,1-2-230 15,-11-2-775-15,-10 0 54 16,-9 1 49-16,-6 0 45 16</inkml:trace>
  <inkml:trace contextRef="#ctx0" brushRef="#br1" timeOffset="-139655.53">6865 14115 7572 0,'0'-10'68'0,"0"-1"0"16,0 2 0-16,0 0 1 16,0 6-1-16,0 11 1 15,0 12 0-15,1 15 1 16,1 12 0-16,-2 14-70 15,1 6 0-15,2-3 0 16,-1-5 0-16,-1-7 0 16,3-8 0-1,-2-7 0-15,-1-8 0 16,-1-8 0-16,3-10 0 16,-3-5-38-16,1-4-406 15,66-14-1367-15,-56-7 154 16,7-10 133-16</inkml:trace>
  <inkml:trace contextRef="#ctx0" brushRef="#br1" timeOffset="-139396.77">7112 14083 5480 0,'0'-10'284'15,"0"2"3"-15,0 0 5 16,1 4 4-16,2 9 4 15,1 17 5-15,2 10 5 16,3 14 5-16,-2 5 7 16,0 2-322-16,2 1 0 15,-3-5 0-15,-2-2 0 16,-3-7 0-16,-1-3 0 16,-4-4-178-1,-7-5-349-15,-7-11-1224 16,-11-4 145-16,-11-8 124 0</inkml:trace>
  <inkml:trace contextRef="#ctx0" brushRef="#br1" timeOffset="-139195.96">6645 14511 6091 0,'0'-4'223'0,"0"-1"2"15,0 2 3-15,9-2 1 16,11 10 5-16,13 1 1 15,11 4 4-15,11 1 2 16,-1 0 5 0,1 4-603-16,5-1-462 0,-13-7-805 15,-5-3 124 1,0-1 111-16,-2-10 96 16</inkml:trace>
  <inkml:trace contextRef="#ctx0" brushRef="#br1" timeOffset="-139016.36">7565 14350 8191 0,'-14'4'0'0,"-14"11"0"15,-17 10 0-15,-21 11 0 16,-13 13 0 0,-11 9 0-16,2 1-297 15,17-3-423-15,5-9-946 16,10-12 131-16,14-17 114 15,1-9 102-15</inkml:trace>
  <inkml:trace contextRef="#ctx0" brushRef="#br1" timeOffset="-132788.06">4986 15779 3661 0,'0'0'152'16,"0"0"44"-16,1 0 39 16,-1 0 70-16,0-3 89 15,0 3 52 1,2-3 12-16,-2 3 10 0,0-1 12 15,0-1-99 1,0-2-65-16,0 4-46 16,0 0-44-16,0 0-75 15,0 0-99-15,0 0-52 16,0 0 0-16,0 0 0 16,0 0 0-16,0 0 0 15,0 0 0-15,0 0 0 16,0 0 0-16,0-1 0 15,0 1 0-15,0 0 0 16,0 0 0 0,0 0 0-16,1 0 0 15,-1 0 0-15,0 0 0 16,0-2 0-16,0 2 0 16,0 0 0-16,0-2 0 15,0 2 0-15,0 0 0 16,0 0 0-16,0-1 0 15,0 1 0 1,0 0 0-16,0 0 0 0,0 0 0 16,0 0 0-16,0 0 0 15,0 6 0 1,0 3 0-16,0 11 0 0,0 8 0 16,0 8 0-1,0 2 0-15,0 0 0 16,-1 2 0-16,-1-6 0 15,1-5 0-15,-1-4 0 16,2-4 0-16,-1-7 0 16,1-4 0-16,-1-3 0 15,2-4 0-15,-1 0 0 16,0-2 0-16,0-1 0 16,0 1 0-16,0-1 0 15,0-1 0-15,0 1 0 16,0 0 0-16,0 0 0 15,0-4 0 1,0-1 0-16,-1-3 0 16,1-1 0-16,0-3 0 15,0-2 0-15,0-2 0 16,0 2 0-16,0-1 0 16,0-1 0-16,0-1 0 15,1 0 0-15,-1-3 0 16,0-1 0-16,1 3 0 15,1-1 0-15,1 1 0 16,0 0 0-16,0 1 0 16,3-4 0-1,0 3 0-15,0-3 0 16,2-2 0-16,3-1 0 16,7 2 0-16,5-5 0 15,5 5 0-15,7-3 0 16,4 4 0-16,5 3 0 15,-1 5 0-15,2 0 0 16,1 7 0-16,-6 4 0 16,-8 2 0-16,-6 9 0 15,-13 6 0 1,-9 10 0-16,-14 9 0 16,-13 4 0-16,-10 4 0 15,-6 0 0-15,-2-3 0 16,8-7 0-16,10-7 0 15,14-7 0-15,11-5 0 16,14-2 0-16,20-2 0 16,16-1 0-16,9 2 0 15,7 2 0-15,-6 1 0 16,-12 4 0 0,-14 2 0-16,-14 3 0 15,-15 1 0-15,-20 2 0 16,-23 2 0-16,-16 0 0 15,-18-1 0-15,-13-3 0 16,-1-6 0-16,3-9 0 16,12-4 0-16,10-6 0 15,12-8 0-15,13-2 0 16,12-1-429-16,13-74-1396 16,11 68 157-1,11-3 134-15,14-1 116 16</inkml:trace>
  <inkml:trace contextRef="#ctx0" brushRef="#br1" timeOffset="-132132.33">6306 15983 7058 0,'-2'0'122'0,"1"-2"2"16,-2 2 0-16,3 0 1 15,18 0 1-15,21 0 1 16,24-1 0-16,24 0 1 15,21-2 2-15,2-2-130 16,-2 4 0-16,-14-6 0 16,-13 3 0-1,-16 2 0-15,-22-2 0 16,-16-1 0-16,-15 4 0 16,-6-2 0-16,-6 2 0 15,-3-1-311-15,20 0-585 16,-27-3-721-16,-6-2 124 15,-4-2 110-15,-3-1 95 16</inkml:trace>
  <inkml:trace contextRef="#ctx0" brushRef="#br1" timeOffset="-131588.38">6663 15789 4223 0,'-2'-3'291'16,"1"-2"91"-16,1-1 8 15,0 1 7-15,0 1 9 16,0 1 8-16,0 1 10 15,0 1 9 1,0 1 9-16,0-1-157 16,0 1-181-16,0 0-104 15,0 0 0-15,0 0 0 16,0 0 0-16,1 0 0 16,5 0 0-16,13 2 0 15,17 3 0-15,19 8 0 16,21 3 0-16,5 5 0 15,4 4 0-15,-11 0 0 16,-12-1 0-16,-16-3 0 16,-16 0 0-1,-12-2 0-15,-11 1 0 16,-15 1 0-16,-16 2 0 16,-13 2 0-16,-9 0 0 15,-11-1 0-15,3 0 0 16,6-2 0-16,5-1 0 15,9-2 0-15,7-4 0 16,6 0-388-16,3-18-1448 16,6 9 158-16,5-6 136 15,6-7 117-15</inkml:trace>
  <inkml:trace contextRef="#ctx0" brushRef="#br1" timeOffset="-130383.63">8537 15747 4362 0,'0'-10'144'16,"2"-5"158"-16,-2-2 68 15,0-2 6-15,1 0 8 16,-5 5 9-16,-8 1 7 16,-11 4 8-1,-10 4 9-15,-16 2-112 16,-6 14-49-16,-10 12-182 15,3 13-74-15,7 15 0 16,7 11 0-16,15 7 0 16,18-3 0-16,10 0 0 15,16-7 0-15,15-7 0 16,9-9 0-16,8-10 0 16,12-11 0-16,6-8-333 15,11-10-496-15,-13-8-800 16,-2-9 126-1,-7-7 111-15,-2-7 96 16</inkml:trace>
  <inkml:trace contextRef="#ctx0" brushRef="#br1" timeOffset="-129617.35">8960 15813 5835 0,'2'-9'248'0,"-1"0"4"15,-1 3 2-15,2 2 4 16,-2 12 3-16,0 14 4 16,-5 10 3-1,-4 7 4-15,-2 9 6 16,-4 2-278-16,-2-5 0 15,6-2 0-15,0-10 0 16,3-5 0-16,5-10 0 16,2-6 0-16,-1-7 0 15,2-2 0-15,2-7 0 16,-2-7 0-16,4-11 0 16,7-10 0-16,5-16 0 15,10-9 0-15,8-6 0 16,2 1 0-16,0 2 0 15,0 9 0 1,-5 12 0-16,-3 8 0 16,-6 7 0-16,-2 8 0 15,-4 6 0-15,0 5 0 16,-3 3 0-16,2 3 0 16,3 7 0-16,1 8 0 15,1 9 0-15,-3 6 0 16,3 8 0-16,-3 5 0 15,0-1 0 1,1 3 0-16,0-6 0 16,-3-4 0-16,0-2 0 15,-5-6 0-15,0-5 0 16,-2-2 0-16,-6-5 0 16,0-5 0-16,-1-5 0 15,-6-5-274-15,-4-1-406 16,-10-3-1004-16,-5-5 135 15,-5-4 116-15,0-3 102 16</inkml:trace>
  <inkml:trace contextRef="#ctx0" brushRef="#br1" timeOffset="-129400.55">8999 15944 5978 0,'-1'-5'235'0,"-1"0"1"16,1-1 3-16,2 0 4 16,16 4 3-16,8-1 1 15,13-1 6-15,9 0 2 16,7 0 4-16,-2-1-394 16,-4 4-270-16,-5-4-1390 15,-7 1 152-15,-4-2 130 16,-4-2 113-1</inkml:trace>
  <inkml:trace contextRef="#ctx0" brushRef="#br1" timeOffset="-128535.84">9728 15758 4522 0,'0'-7'366'0,"0"-1"7"16,0-1 8-16,0 0 7 16,0 7 8-16,0 4 9 15,0 7 7-15,0 8 9 16,0 8 10 0,0 11-335-16,0 4-96 15,0 3 0-15,0-3 0 16,-1 0 0-16,1-6 0 15,-3-6 0-15,2-4 0 16,-1-8 0-16,1-5 0 16,-1-5 0-16,2-3 0 15,0-3 0-15,-2 0 0 16,2-1 0-16,-2-3 0 16,2-5 0-16,-1-4 0 15,-1-4 0-15,2-4 0 16,0-2 0-1,0-5 0-15,0-2 0 16,3-3 0-16,6-1 0 16,4-3 0-16,8-2 0 15,10-4 0-15,5-3 0 16,7 0 0-16,5 3 0 16,2 7 0-16,-1 6 0 15,-1 10 0-15,-10 9 0 16,-10 8 0-16,-13 7 0 15,-11 10 0-15,-12 8 0 16,-15 9 0-16,-8 7 0 16,2 4 0-1,-1 2 0-15,11-3 0 16,12-2 0-16,16-3 0 16,15 2 0-16,11-4 0 15,-1 0 0-15,1 0 0 16,-13-2 0-16,-19-4 0 15,-22 1 0-15,-24-6 0 16,-18-3 0-16,-11-3 0 16,-6-7 0-16,5-3 0 15,16-6 0 1,19-5-280-16,22-5-445 16,15-4-945-16,17-6 133 15,10-3 114-15,11-1 101 16</inkml:trace>
  <inkml:trace contextRef="#ctx0" brushRef="#br1" timeOffset="-127908.3">10452 15099 5751 0,'3'-20'257'0,"0"-3"3"15,-2 3 4-15,0 1 2 16,-1 13 5-16,-1 16 3 16,1 16 5-16,-5 10 3 15,0 12 5-15,-2 14-287 16,-2 2 0 0,3 0 0-16,1-2 0 15,2-2 0-15,3-5 0 16,0-4 0-16,0-9 0 15,0-7 0-15,0-10 0 16,0-9 0-16,0-7 0 16,0-6 0-16,-2-3 0 15,-3-6 0-15,-6-9 0 16,1-8-725-16,-4-10-1019 16,-8-9 143-1,-4-5 124-15,-5 4 108 16</inkml:trace>
  <inkml:trace contextRef="#ctx0" brushRef="#br1" timeOffset="-126156.4">11119 14700 4674 0,'0'-9'317'15,"0"1"34"-15,0 2 8 16,0 8 5-16,0 21 9 15,-1 29 6-15,-7 29 8 16,-3 29 7 0,-2 22 9-16,-4 16-248 15,-2 7-120-15,6-1-35 16,3 0 0-16,4-7 0 16,3-9 0-16,4-11 0 15,-1-7 0-15,2-13 0 16,-2-11 0-16,0-13 0 15,-2-18 0-15,2-15 0 16,0-17 0-16,0-14 0 16,-1-7 0-16,1-9 0 15,-3-8 0 1,-4-12 0-16,3-13-383 16,1-59-1454-16,-7 21 157 15,2-15 137-15,5-6 117 16</inkml:trace>
  <inkml:trace contextRef="#ctx0" brushRef="#br1" timeOffset="-124568.42">11873 15583 4928 0,'1'0'285'0,"-1"-1"35"0,2 1 6 15,-2 0 4 1,0 0 6-16,0 0 7 16,2 0 5-16,-2 0 6 15,0 0 8-15,2 0-138 16,-2 0-189-16,0 0-35 15,2-3 0-15,0-3 0 16,0 0 0-16,1-6 0 16,-3-3 0-16,2 0 0 15,-4-1 0-15,4 0 0 16,-4 2 0-16,-1 0 0 16,-5 3 0-16,-10 4 0 15,-6 3 0 1,-9 2 0-16,-7 6 0 15,-3 5 0-15,-4 7 0 16,3 8 0-16,5 7 0 16,6 4 0-16,8 2 0 15,9 1 0-15,7-1 0 16,4-4 0-16,5-4 0 16,4-3 0-16,6-5 0 15,9-4 0-15,3-6 0 16,11-5 0-16,2-3 0 15,3-6 0 1,-1-6 0-16,-6-5 0 16,-1-6 0-16,-5-7 0 15,-7 1 0-15,-4 1 0 16,-4 10 0-16,-7 2 0 16,-1 8 0-16,1 2 0 15,0 11 0-15,2 2 0 16,2 8 0-16,2 6 0 15,4 6 0-15,-3-2 0 16,2 0 0 0,-5-5 0-16,1-3-184 15,3-4-289-15,3-16-1291 16,0 4 147-16,1-8 126 16</inkml:trace>
  <inkml:trace contextRef="#ctx0" brushRef="#br1" timeOffset="-123895.05">12143 15339 5672 0,'0'-8'265'0,"0"2"3"16,0 1 4-16,2-2 3 15,-1 9 5-15,3 8 3 16,-2 10 5-16,0 11 3 15,0 8 6-15,-1 8-297 16,-1 0 0 0,0-1 0-16,0 1 0 15,-1-8 0 1,1-1 0-16,-2-9 0 0,2-8 0 16,-2-7 0-16,2-6 0 15,2-5 0-15,11-10 0 16,5-9 0-16,12-6 0 15,12-6 0-15,8-5 0 16,-1 3 0-16,1 6 0 16,-4 6 0-16,0 8 0 15,-6 5 0 1,-5 8 0-16,-3 6 0 16,-3 9 0-16,-12 8 0 15,-7 5 0-15,-7 7 0 16,-6-2 0-16,-17 0 0 15,-9-6 0-15,-7-5 0 16,-13-6 0-16,-7-6 0 16,2-10 0-16,4 0 0 15,3-7 0-15,7-8 0 16,8-4 0 0,9-3 0-16,13 0-355 15,3-3-1489-15,11 4 159 16,6 4 136-16,9 2 119 15</inkml:trace>
  <inkml:trace contextRef="#ctx0" brushRef="#br1" timeOffset="-122464.38">12988 15493 4642 0,'0'-4'353'16,"0"-2"5"-16,0 0 7 15,-1-1 7-15,1 5 8 16,0 1 6-16,0 1 9 16,0 1 7-16,0 4 10 15,0 7-286-15,0 5-126 16,-4 8 0-16,-1 7 0 15,0 1 0-15,-1 6 0 16,-3-3 0-16,5 2 0 16,-4-6 0-16,4-3 0 15,2-7 0-15,2-5 0 16,-2-7 0-16,2-2 0 16,2-4 0-1,-4-4 0-15,2 0 0 16,0 2 0-16,0-2 0 15,0-2 0-15,0 2 0 16,0 0 0-16,0-1 0 16,0-3 0-16,0-2 0 15,0-4 0-15,0-4 0 16,0-2 0-16,0-1 0 16,0-4 0-16,0 4 0 15,0-2 0-15,0 1 0 16,2 0 0-16,2-1 0 15,0-1 0 1,2 4 0-16,3-5 0 16,4 1 0-16,1-2 0 15,3-1 0-15,6-4 0 16,4-4 0-16,6-2 0 16,-1 1 0-16,8 0 0 15,1 3 0-15,1 4 0 16,-2 9 0-16,-3 6 0 15,-9 6 0-15,-7 5 0 16,-9 8 0 0,-6 8 0-16,-6 7 0 15,-6 6 0-15,-10 5 0 0,-5 0 0 16,2-2 0 0,-4-1 0-16,7-7 0 15,9-1 0-15,7-3 0 16,7-2 0-16,18 2 0 15,8-1 0-15,6 5 0 16,5-3 0-16,-8 4 0 16,-11 3 0-16,-16-2 0 15,-9 1 0-15,-22-1 0 16,-19-2 0-16,-15-3 0 16,-9-2 0-1,-7-6 0-15,7-6 0 16,9-5 0-16,11-3 0 15,9-6 0-15,14-3-75 16,8-4-329-16,86 0-1407 16,-72-7 153-16,7 3 134 15,4-1 114-15</inkml:trace>
  <inkml:trace contextRef="#ctx0" brushRef="#br1" timeOffset="-121727.07">13688 14866 5395 0,'0'-7'288'0,"0"-2"5"16,0 2 4-16,0-3 5 15,0 6 5-15,0 2 4 16,0 1 6-16,0 2 4 16,-3 7 6-16,-1 9-294 15,-2 10-33-15,-3 10 0 16,1 10 0-16,0 1 0 15,3 1 0-15,-1-5 0 16,6-1 0 0,0-5 0-16,0-5 0 15,0-7 0-15,0-3 0 16,0-7 0-16,0-5 0 16,0-3 0-16,0-3 0 15,0-3 0-15,0 1 0 16,-3-3 0-16,-1 0 0 15,35 1-983-15,-44-5-694 16,-5-3 135-16,-7-4 114 16,-10-3 103-1</inkml:trace>
  <inkml:trace contextRef="#ctx0" brushRef="#br1" timeOffset="-119968.69">5281 17128 5038 0,'0'-1'195'16,"2"1"109"-16,-2 0 5 15,2 0 5-15,-1 0 4 16,-1 0 6-16,2 0 5 16,1 1 5-16,0 2 7 15,-2 2-78-15,2 3-141 16,-3 1-122-16,1 3 0 15,-1 0 0 1,0 4 0-16,0-2 0 16,0 5 0-16,0 0 0 15,0 3 0-15,0 3 0 16,0 2 0-16,0 2 0 16,0-1 0-16,0 4 0 15,0-2 0-15,0-1 0 16,-1-1 0-16,-1-4 0 15,0-3 0-15,2-4 0 16,-2-5 0 0,2-4 0-16,2 0 0 15,-2-4 0-15,0-3 0 16,0 1 0-16,0-2 0 16,0 0 0-16,0 0 0 15,0-2 0-15,0 1 0 16,0-3 0-16,0-4 0 15,0-2 0-15,0-5 0 16,0-1 0-16,0-3 0 16,0-1 0-1,0-1 0-15,0-1 0 16,0-2 0-16,0-3 0 16,1-1 0-16,2-3 0 15,4-4 0-15,6-1 0 16,3-4 0-16,7-3 0 15,6-3 0-15,7 3 0 16,12 2 0-16,4 4 0 16,3 10 0-16,-5 8 0 15,-9 7 0 1,-17 5 0-16,-14 12 0 16,-10 8 0-16,-8 8 0 15,-11 11 0-15,-2 6 0 16,3 8 0-16,5 0 0 15,7 0 0-15,18-3 0 16,12 1 0-16,11-5 0 16,4 0 0-16,0-3 0 15,-10-2 0-15,-14-3 0 16,-16 0 0-16,-21-4 0 16,-14-4 0-1,-8-4 0-15,-6-3 0 16,-3-7 0-16,10-6 0 15,7-2 0-15,12-5-228 16,15-4-306-16,7-71-1201 16,16 60 142-16,7-5 123 15,5-1 108-15</inkml:trace>
  <inkml:trace contextRef="#ctx0" brushRef="#br1" timeOffset="-119408.7">5994 16727 5720 0,'0'-6'260'0,"0"-2"3"16,0 2 3-1,0 1 5-15,1 9 3 16,1 11 3-16,1 7 6 15,1 7 3-15,0 7 5 16,1 1-291-16,-1-1 0 16,-2-2 0-16,2-2 0 15,-4-6 0-15,0-2 0 16,0-6 0-16,1-2 0 16,-1-2-427-16,0-59-1399 15,0 47 157-15,0-4 134 16</inkml:trace>
  <inkml:trace contextRef="#ctx0" brushRef="#br1" timeOffset="-118992.07">6297 17538 8191 0,'0'0'0'0,"0"0"0"15,0 0 0-15,7 0 0 16,15 0 0-16,23 0 0 15,21 0 0-15,24 0 0 16,14-2 0-16,3 0 0 16,-11 1 0-16,-8-2 0 15,-18 2 0-15,-20 0 0 16,-18-1 0 0,-16 0 0-16,-10 2 0 0,-5 0 0 15,-5-2 0 1,0 1-210-16,-4-1-418 15,-9-2-1087-15,-3-4 140 16,-2-4 120-16,-4 0 106 16</inkml:trace>
  <inkml:trace contextRef="#ctx0" brushRef="#br1" timeOffset="-118579.45">6619 17345 4697 0,'0'-3'339'0,"-1"-2"8"16,-1 1 5-16,1-2 8 15,-1 4 5-15,1-1 8 16,1 3 6-16,0-1 9 15,0 1 7-15,10 1-199 16,12 3-196-16,18 3 0 16,17 5 0-1,13 4 0-15,5 6 0 16,-5 6 0-16,-16 1 0 16,-14 7 0-16,-19 3 0 15,-14 4 0-15,-18-1 0 16,-15 0 0-16,-16-1 0 15,-9-2 0-15,-9-6 0 16,-2-2 0-16,8-8-358 16,10-6-1487-16,9-5 161 15,15-9 135 1,8-6 120-16</inkml:trace>
  <inkml:trace contextRef="#ctx0" brushRef="#br1" timeOffset="-116306.49">8736 17308 4390 0,'-13'-8'195'0,"-9"-3"167"16,-19-2 8-16,-15 0 7 16,-17 8 8-16,-10 8 6 15,-5 12 9-15,4 12 9 16,4 14 7-16,15 13-115 16,15 13-106-16,15 6-195 15,18 1 0 1,8 1 0-16,22-5 0 15,17-8 0-15,20-10 0 16,16-12 0-16,15-14 0 16,7-11-196-16,4-10-335 15,-4-18-1213-15,-11 3 143 16,-8-8 124-16,-14-5 108 16</inkml:trace>
  <inkml:trace contextRef="#ctx0" brushRef="#br1" timeOffset="-115467.76">9050 17248 4972 0,'1'-7'327'15,"1"-2"6"-15,-2 0 6 16,3 1 5-1,-2 6 7-15,2 10 8 16,1 9 5-16,1 12 6 16,-1 10 8-16,-3 8-324 15,-1 5-54-15,-1 0 0 16,-5 0 0-16,2 2 0 16,-2-5 0-16,0-5 0 15,0-6 0-15,-1-8 0 16,4-10 0-16,2-6 0 15,1-6 0 1,0-4 0-16,3-7 0 16,8-5 0-1,7-6 0-15,11-5 0 0,9-4 0 16,7-3 0-16,4 2 0 16,1 4 0-16,0 6 0 15,-4 4 0-15,-3 7 0 16,-5 1 0-16,-12 7 0 15,-8 6 0-15,-10 8 0 16,-8 5 0 0,-10 8 0-16,-10 3 0 15,-14 0 0-15,-6-3 0 16,-9-4 0-16,-4-6 0 16,2-7 0-16,5-10 0 15,3-5 0-15,5-8 0 16,8-6 0-16,7-2 0 15,10 0-110-15,7 1-343 16,10-9-1335-16,9 15 150 16,10 2 129-1,8 0 114-15</inkml:trace>
  <inkml:trace contextRef="#ctx0" brushRef="#br1" timeOffset="-113375.75">9754 17489 3858 0,'0'-6'371'16,"2"-3"48"-16,-1 1 10 15,-1-1 8-15,2 3 11 16,-1 6 10-16,1-2 11 16,-1 2 11-16,-1 5 13 15,0 8-212 1,2 9-233-16,-2 6-48 16,0 9 0-16,0 5 0 15,0-1 0-15,0 2 0 16,-2-3 0-16,2-5 0 15,-1-6 0-15,-1-6 0 16,1-8 0-16,1-5 0 16,-2-2 0-16,2-4 0 15,0-3 0-15,0 1 0 16,0 0 0 0,0-2 0-16,-1-1 0 15,-2 0 0-15,1-8 0 16,1-1 0-16,-3-7 0 15,3-4 0-15,1-4 0 16,0-1 0-16,0-4 0 16,0 1 0-16,3-3 0 15,2 1 0-15,5 1 0 16,3-5 0-16,7-2 0 16,11-2 0-1,3-2 0-15,12-1 0 16,7 2 0-1,3 8 0-15,2 7 0 0,-8 10 0 16,-9 8 0-16,-17 4 0 16,-12 12 0-16,-22 4 0 15,-11 10 0-15,-16 6 0 16,-1 10 0-16,1 3 0 16,14 2 0-16,8 1 0 15,25 3 0 1,14 1 0-16,16 0 0 15,-1-1 0-15,0 0 0 16,-10-6 0-16,-15-8 0 16,-21-4 0-16,-21-6 0 15,-22-7 0-15,-11-6 0 16,-8-4 0-16,-3-4 0 16,10-9 0-16,15-4-158 15,16-2-315-15,16-27-1297 16,10 19 147-16,12-1 128 15,7 5 110 1</inkml:trace>
  <inkml:trace contextRef="#ctx0" brushRef="#br1" timeOffset="-112720.36">10498 16890 4800 0,'2'-11'336'16,"-2"-5"7"0,0 0 6-16,0 0 5 0,0 7 8 15,0 5 6-15,0 8 7 16,0 9 8-16,0 11 7 15,-2 15-259-15,-2 11-131 16,-1 11 0 0,0-2 0-16,1 1 0 15,-1-5 0-15,2-8 0 16,3-7 0-16,0-8 0 16,-1-9 0-16,2-10 0 15,-1-4 0-15,0-7 0 16,-1-2 0-16,-4 0 0 15,1-8-276-15,0-25-1590 16,-2 9 162 0,2-13 141-16,4-8 120 15</inkml:trace>
  <inkml:trace contextRef="#ctx0" brushRef="#br1" timeOffset="-111785.72">11502 16967 5660 0,'0'-15'266'0,"0"-1"4"15,0 1 2-15,0 3 5 16,0 16 4-16,-3 26 3 16,-3 25 5-16,-8 26 5 15,-6 21 4-15,-6 15-298 16,-3 7 0-16,-1-4 0 16,6-2 0-16,2-8 0 15,4-9 0 1,4-11 0-16,6-15 0 15,0-13 0-15,3-16 0 16,2-16 0-16,2-11 0 16,-1-8 0-16,2-8 0 15,0-6 0-15,-3-12 0 16,8-8-461-16,6-17-1355 16,8-7 155-16,7-12 132 15,8-1 117-15</inkml:trace>
  <inkml:trace contextRef="#ctx0" brushRef="#br1" timeOffset="-111368.59">12033 17457 5378 0,'-4'-10'289'16,"-4"1"3"-16,-10-3 7 15,-10 6 2-15,-6 8 7 0,-11 11 3 16,2 11 6-1,0 11 5-15,9 7 5 16,10 6-280-16,10 1-47 16,6 1 0-16,9-7 0 15,10-3 0-15,12-8 0 16,7-6 0 0,8-9 0-16,9-6 0 0,-1-8 0 15,0-1-9-15,-3-4-347 16,-4-6-411-1,-12-3-870-15,-10-6 127 16,-10-1 112-16,-7-6 98 16</inkml:trace>
  <inkml:trace contextRef="#ctx0" brushRef="#br1" timeOffset="-111203.74">11859 17668 5102 0,'-4'-7'317'0,"2"2"6"16,0-3 4-16,10-1 7 15,13 4-6 1,9 4-263-16,8-1-180 0,31 1-474 16,-28 2-796-1,-13-1 93-15,-10 0 83 16,-7-1 74-16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22:27.54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2995 6320 4502 0,'0'-1'77'15,"0"0"17"-15,1-2 6 16,-1 0 14-16,3 2 21 16,-3 0 66-1,2-1 74-15,-2 2 86 16,0-2 7-16,0 1-48 15,0 0-26-15,0 1-11 16,0 0-4-16,0 0-13 16,0-1-18-16,0 1-73 15,0 0-80-15,0 0-91 16,0 0-4-16,0 0 0 16,0 0 0-16,0 0 0 15,0 1 0-15,0 3 0 16,0 1 0-1,0 1 0-15,0 2 0 16,0 0 0-16,0-1 0 16,0 0 0-16,0-2 0 15,0 1 0-15,0-3 0 16,0-1 0-16,0-2 0 16,0 2 0-16,0-1 0 15,0-1 0-15,0 1 0 16,0-1 0-16,0 1 0 15,0-2 0 1,0 1 0-16,0 0 0 16,0 0 0-16,0 0 0 15,0 0 0-15,0 0 0 16,0 0 0-16,0 0 0 16,0 0 0-16,0 1 0 15,0-1 0-15,0 2 0 16,0-1-260-16,9 1-1611 15,-13 0 164-15,-6-7 139 16,-2-7 122 0</inkml:trace>
  <inkml:trace contextRef="#ctx0" brushRef="#br0" timeOffset="1384.31">2996 6372 4343 0,'0'0'238'0,"0"-2"122"16,0 0 15-16,0 1 9 15,0-2 7-15,0 0 9 16,0 2 6-16,0 1 10 15,0 0 10-15,0 0-137 16,0 0-139-16,0 0-137 16,0 0-13-16,0 0 0 15,0 0 0 1,0 0 0-16,0 0 0 16,0 0 0-16,0 0 0 15,0 0 0-15,0 0 0 16,0 0 0-16,0 0 0 15,0 0 0-15,0 0 0 16,0 0 0-16,0 0 0 16,0 0 0-16,0 0 0 15,-1 0 0-15,1 1 0 16,0-1 0-16,0 0 0 16,0 2 0-1,0-1 0-15,0-1 0 16,0 0 0-16,0 0 0 15,0 0 0-15,0 0 0 16,0 0 0-16,0 0 0 16,0 0 0-16,0 0 0 15,0 0 0-15,0 0 0 16,0 0 0-16,0 0 0 16,0 0 0-16,0 0 0 15,0 0 0-15,0 0 0 16,0 0 0-1,0-1 0-15,0-1 0 16,-2 1 0-16,2-2 0 16,-1 2 0-16,-1 1 0 15,2-2 0-15,-1 2 0 16,1 6 0-16,0 7 0 16,1 13 0-16,2 7 0 15,2 9 0-15,-2 5 0 16,5-1 0-16,-4-5 0 15,1-7 0-15,-4-4 0 16,2-10 0 0,-3-6 0-16,0-6 0 15,0-3 0-15,0-5 0 16,-1-5 0-16,-4-9 0 16,-2-8 0-16,-3-15 0 15,0-12 0-15,4-11 0 16,3-5 0-16,2-3 0 15,3 1 0-15,9 5 0 16,4 6 0-16,6 9 0 16,6 5 0-16,5 8 0 15,-2 8 0 1,-1 7 0-16,-1 7 0 16,-4 6 0-16,-6 3 0 15,0 6 0-15,-6 4 0 16,-2 5 0-16,-3 4-297 15,-1 5-391-15,-6 5-988 16,-7 0 134-16,-9 1 115 16,-3-1 101-16</inkml:trace>
  <inkml:trace contextRef="#ctx0" brushRef="#br0" timeOffset="1564.02">2963 6434 5811 0,'-2'1'251'15,"1"-1"2"-15,1 0 5 16,4 0 2-16,18 0 5 16,10-6 2-16,7 1-140 15,11-4-214-15,1 0-239 16,-9-41-1316-16,-8 37 128 16,-6 1 112-16,-7-1 99 15</inkml:trace>
  <inkml:trace contextRef="#ctx0" brushRef="#br0" timeOffset="1908.57">3340 6293 4528 0,'0'-4'310'15,"0"1"46"-15,0-1 7 16,0 1 6-16,0 10 8 16,0 10 7-16,0 9 8 15,0 10 6-15,2 9 10 16,1 2-151-16,3-2-208 15,4-6-49-15,6-5 0 16,5-7 0-16,2-9 0 16,4-6 0-16,3-9 0 15,-1-9 0-15,-1-8 0 16,-9-12 0 0,-7-6 0-16,-7-11 0 15,-8-4 0-15,-6 1 0 16,-7 7 0-16,0 4 0 15,-5 9 0-15,-1 10 0 16,-1 7-125-16,6 5-295 16,-1 1-1373-16,7 3 151 15,6 3 130-15,4-3 113 16</inkml:trace>
  <inkml:trace contextRef="#ctx0" brushRef="#br0" timeOffset="2200.95">3542 6250 5863 0,'13'0'245'0,"9"0"3"16,6 4 5-16,9 12 1 15,-3 7 4-15,0 12 5 16,-6 9 2-16,-6 2 3 16,-8-1 6-16,-6-8-274 15,-4-6 0-15,-3-12 0 16,-1-9 0-16,2-9 0 15,-1-11 0-15,2-16 0 16,2-11 0-16,4-13 0 16,2-4 0-1,-1 2 0-15,1 12 0 16,1 9-373-16,1 2-1467 16,6 19 159-16,4 5 136 15,6 3 119-15</inkml:trace>
  <inkml:trace contextRef="#ctx0" brushRef="#br0" timeOffset="2582.24">4589 6327 7521 0,'1'-9'73'0,"1"-1"1"15,-1 1-1-15,1-1 1 16,-1 9 1-16,2 2-1 15,4 10 1-15,2 4 1 16,3 5 0-16,0 8-76 16,-1 1 0-16,-3 0 0 15,-3-3 0-15,-1-4 0 16,-3-5-327-16,1-6-1525 16,-2-6 160-1,1-10 138-15,-1-6 119 16</inkml:trace>
  <inkml:trace contextRef="#ctx0" brushRef="#br0" timeOffset="2871.97">4587 6199 4518 0,'18'-16'107'0,"2"-6"106"16,5-7 82-16,-1-7 59 16,-9 4 5-1,-10 0 9-15,-1 6 6 16,-6 5 6-16,-5 5 9 16,-7 4-49-16,-1 7-63 15,-6 3-123-15,0 6-119 16,9 5-529-16,5 6-1305 15,15 3 151-15,12-1 131 16,10 1 115-16</inkml:trace>
  <inkml:trace contextRef="#ctx0" brushRef="#br0" timeOffset="3025.83">4918 6210 8191 0,'9'-4'0'0,"4"-1"0"0,10-3 0 15,7 1-294 1,2 4-235-16,-3-17-1190 16,-8 18 140-16,-10 4 121 15,-14 7 105-15</inkml:trace>
  <inkml:trace contextRef="#ctx0" brushRef="#br0" timeOffset="3163.69">4891 6388 4786 0,'-3'7'344'16,"-2"-2"6"-16,4 1 6 15,1 1 8-15,16-5 6 16,10-4 7-16,11-4-113 16,9-2-359-16,7-57-1557 15,-7 47 129 1,-9-2 114-16</inkml:trace>
  <inkml:trace contextRef="#ctx0" brushRef="#br0" timeOffset="3788.33">5347 6215 5578 0,'0'-4'274'0,"1"-1"3"16,-1 1 5-16,2-2 3 15,-2 2 5-15,1 1 4 16,1 0 4-16,-1-1 6 16,-1-1 5-16,2-2-309 15,-1 0 0-15,1-5 0 16,-1-1 0-16,3-4 0 16,4-4 0-16,2-3 0 15,4-2 0 1,9-1 0-16,6-1 0 15,6 3 0-15,2 5 0 16,0 4 0-16,-3 7 0 16,-6 7 0-16,-7 4 0 15,-8 9 0-15,-7 5 0 16,-9 6 0-16,-8 8 0 16,-4 3 0-16,-2 0 0 15,2-4 0-15,4-1 0 16,7-7 0-16,6 0 0 15,11-4 0-15,5-1 0 16,5 4 0 0,3-1 0-16,0 4 0 15,-7 2 0-15,-7 2 0 16,-7 0 0-16,-11 0 0 16,-16-2 0-16,-9-5 0 15,-8-1 0-15,-10-7 0 16,-1-8 0-16,4-4 0 15,6-7 0-15,5-2 0 16,13-3-56-16,14 2-349 16,2-3-1411-16,16 6 155 15,5-1 132-15,3 1 117 16</inkml:trace>
  <inkml:trace contextRef="#ctx0" brushRef="#br0" timeOffset="4113.44">6065 6567 8191 0,'3'3'0'0,"-3"5"0"16,0 7 0-16,-9 10 0 16,-13 7 0-16,-11 7 0 15,-9 0 0-15,-10 3-306 16,-1-5-1552-16,-2-4 162 15,1-12 138-15,8-10 120 16</inkml:trace>
  <inkml:trace contextRef="#ctx0" brushRef="#br0" timeOffset="12895.94">7015 6142 3318 0,'0'-2'119'15,"0"0"37"-15,0-1 18 16,0 0 17-16,0 0 25 16,0 2 32-16,0-2 75 15,0 2 64-15,0 1 62 16,0-2-22-16,0 1-57 16,0 1-38-16,0 0-11 15,0 0-15-15,0 0-22 16,0 0-32-16,0 0-81 15,0 0-67-15,0 0-61 16,0 0-43 0,0 0 0-16,0 1 0 15,0 5 0-15,0 2 0 16,0 6 0-16,0 6 0 16,1 5 0-16,1 3 0 15,2 5 0-15,-1 0 0 16,3 3 0-16,-3-2 0 15,1-2 0-15,-1-5 0 16,0 1 0-16,-3-5 0 16,1-4 0-16,-1-5 0 15,0 1 0-15,-3-7 0 16,-7 0 0-16,-6-4 0 16,-8 0 0-1,-5-3 0-15,-1 2 0 16,2-6 0-16,8 1 0 15,3-5-291-15,11-5-305 16,3-4-1106-16,4-8 138 16,7-4 118-16,3-6 105 15</inkml:trace>
  <inkml:trace contextRef="#ctx0" brushRef="#br0" timeOffset="13395.29">6979 6038 4444 0,'0'-1'52'0,"1"-5"30"16,5-2 8-16,3-4 3 15,5-3 3-15,4-6 6 16,0 0 17-16,-5 0 35 16,-5-1 76-1,-7-3 41-15,-10 2 29 0,-5 2-13 16,-8 4-5 0,-5 5 0-16,-4 8 5 15,3 2-6-15,2 6-13 16,8 3-36-16,5 4-83 15,9 3-290-15,7 6-256 16,76 0-1374-16,-56 3 148 16,9-1 128-16,3-5 110 15</inkml:trace>
  <inkml:trace contextRef="#ctx0" brushRef="#br0" timeOffset="13704">7304 6206 8191 0,'1'-1'0'16,"7"-2"0"-16,6-3 0 16,7-2 0-1,10 2 0-15,2-6 0 16,2 1-296-16,-4 6-201 16,-8-15-1230-16,-9 14 141 15,-13 2 122-15,-13-1 107 16</inkml:trace>
  <inkml:trace contextRef="#ctx0" brushRef="#br0" timeOffset="13897.82">7256 6399 8191 0,'3'3'0'0,"7"-3"0"15,10 1 0 1,11-2 0-16,6-2 0 15,10-5-194-15,2-3-282 16,-1-12-1284-16,-7 8 147 16,-8-2 125-16,-5 2 111 15</inkml:trace>
  <inkml:trace contextRef="#ctx0" brushRef="#br0" timeOffset="14761.01">7951 6002 3823 0,'1'-1'198'0,"-1"1"164"16,0 0 59-16,0-1 10 16,2 2 10-16,-2-2 9 15,0 1 11-15,0 0 12 16,1 0 10-16,-1 0-154 15,0 0-73-15,0 0-193 16,0 0-63 0,0 0 0-16,0 0 0 15,0 0 0-15,0 0 0 16,0 0 0-16,0 0 0 16,0 0 0-16,0 0 0 15,0 0 0-15,0 0 0 16,0 1 0-16,0 0 0 15,0 2 0-15,0 1 0 16,0 2 0-16,0 0 0 16,0 2 0-16,0 2 0 15,0 4 0 1,0 3 0-16,0 4 0 16,0 6 0-16,0 8 0 15,0 3 0-15,0 4 0 16,2 2 0-16,3-3 0 15,-2-2 0-15,3-5 0 16,0-4 0-16,-2-7 0 16,-2-4 0-16,1-11 0 15,-3 0 0-15,1-8 0 16,-1 2 0 0,1-2 0-16,-1 1 0 15,0-1 0-15,0 1 0 16,2-1 0-16,-2 0 0 15,0-1-404-15,0-38-1427 16,0 30 157-16,0-6 135 16,-4-4 117-16</inkml:trace>
  <inkml:trace contextRef="#ctx0" brushRef="#br0" timeOffset="18435.84">3484 12121 3216 0,'0'0'177'0,"0"0"38"15,0 0 39-15,0-2 135 16,0 2 91-16,0-1 13 16,0 1 14-16,0-2 12 15,0 2 14-15,0-2-124 16,0 4-70-16,0 0-39 16,0 6-42-16,2 11-156 15,-1 9-102-15,2 12 0 16,1 6 0-16,5 6 0 15,-2-5 0-15,0-2 0 16,1-5 0 0,-3-8 0-16,-3-7 0 15,-1-8 0-15,1-6 0 16,-2-6 0-16,0-2 0 16,1-2 0-16,-2-2 0 15,2-4 0-15,-5-5 0 16,-1-3 0-16,0-9 0 15,2-6 0-15,-1-5 0 16,4-9 0-16,0-4 0 16,2-7 0-16,8-3 0 15,5 0 0-15,5 2 0 16,9 3 0-16,3 6 0 16,1 5 0-1,-1 7 0-15,1 4 0 16,-6 9 0-16,-5 2 0 15,-2 9 0-15,-4 4 0 16,-3 3 0-16,-1 2 0 16,1 6 0-16,-3 4-303 15,-3 5-199-15,-4 1-1221 16,-4 10 139-16,-10 0 122 16,-12 4 107-1</inkml:trace>
  <inkml:trace contextRef="#ctx0" brushRef="#br0" timeOffset="18628.66">3558 12249 5207 0,'-3'1'302'15,"3"0"4"-15,-1 1 5 16,5-2 6-16,10 0 4 16,14-4 7-16,8-8 4 15,11 3-243 1,4-3-199-16,13-4-696 0,-24 2-709 15,-7 0 110-15,-10 0 97 16,-4 1 86-16</inkml:trace>
  <inkml:trace contextRef="#ctx0" brushRef="#br0" timeOffset="18979.34">4045 12027 5328 0,'0'-4'296'0,"0"2"6"15,0-1 4-15,-2 3 5 16,-2 8 5-16,-4 12 5 16,-2 10 5-16,-1 10 7 15,4 6 4 1,2 4-322-16,5-4-15 0,9-5 0 16,4-4 0-1,3-11 0-15,5-9 0 16,4-9 0-16,-3-4 0 15,1-10 0-15,-5-7 0 16,-6-7 0-16,-6-9 0 16,-5-7 0-16,-5-7 0 15,-6 0 0-15,-3 4 0 16,0 6 0-16,-7 8 0 16,5 8-92-1,2 8-262-15,3 6-227 16,6-13-1084-16,2 13 132 15,2-1 114-15</inkml:trace>
  <inkml:trace contextRef="#ctx0" brushRef="#br0" timeOffset="19274.06">4151 12035 5153 0,'12'-5'306'16,"9"2"4"-16,8 2 5 0,8 2 6 15,-1 11 5-15,-2 7 5 16,-3 6 5-1,-7 6 7-15,-8 4 6 0,-6-2-248 16,-7-4-101 0,0-9 0-16,-5-5 0 15,2-8 0-15,0-7 0 16,2-14 0-16,-2-13 0 16,0-10 0-16,4-9 0 15,5-5 0-15,2 3 0 16,3 10 0-16,4 9-300 15,17 9-523-15,-12 7-816 16,4 5 128-16,4 4 112 16,6 3 97-1</inkml:trace>
  <inkml:trace contextRef="#ctx0" brushRef="#br0" timeOffset="19791.58">5422 12025 6437 0,'0'-3'188'16,"0"2"0"-16,0-1 4 0,0 1 0 15,0 1 3-15,0 5 1 16,2 7 3-16,-1 7 1 15,1 6 4-15,3 10-204 16,5 7 0 0,0 3 0-16,4 0 0 15,0 1 0-15,-1-2 0 16,-2-5 0-16,-3-4 0 16,-4-8 0-16,-2-6 0 15,-5-6 0-15,-11-3 0 16,-12-7 0-16,-11-4 0 15,-12-3 0-15,-7-8 0 16,2-7 0-16,12-6-349 16,68-5-611-1,-40-5-631-15,15-2 122 16,14-4 104-16</inkml:trace>
  <inkml:trace contextRef="#ctx0" brushRef="#br0" timeOffset="20004.38">5353 11797 8191 0,'0'-10'0'16,"0"-1"0"-1,3-1 0-15,1-1 0 16,5 3 0-16,5 2 0 15,7 2-286-15,9 1-1578 16,2 1 162-16,-2 0 140 16</inkml:trace>
  <inkml:trace contextRef="#ctx0" brushRef="#br0" timeOffset="20175.22">5678 11901 8191 0,'7'0'0'16,"6"0"0"0,10-4 0-16,9 0-35 15,5-2-393-15,4-5-1388 16,-6 3 155-16,-12 4 132 16</inkml:trace>
  <inkml:trace contextRef="#ctx0" brushRef="#br0" timeOffset="20340.07">5688 12143 5739 0,'-2'8'258'0,"-1"3"4"15,1-1 2-15,4 0 4 0,11-3 4 16,13-10 3 0,15-5-507-16,11-10-1417 15,7-7 128-15,-7-2 114 16,0-3 99-16</inkml:trace>
  <inkml:trace contextRef="#ctx0" brushRef="#br0" timeOffset="20809.14">6115 11988 6286 0,'0'-8'202'0,"4"0"3"15,1-5 3-15,-1-1 0 16,4 0 3-16,3-4 4 16,2-2 1-16,4-5 2 15,7-2 4-15,3-3-222 16,3 1 0-16,5 2 0 16,2 4 0-16,-5 6 0 15,-6 7 0-15,-6 6 0 16,-8 7 0-16,-6 6 0 15,-8 7 0-15,-6 6 0 16,-5 6 0 0,-5 7 0-16,4-2 0 15,4 2 0-15,4-1 0 16,17-1 0-16,10-4 0 16,8 1 0-16,3 2 0 15,-1-3 0-15,-9 0 0 16,-13-4 0-16,-12-5 0 15,-16-6 0-15,-15-5 0 16,-12-4 0 0,-10-4 0-16,-3-4 0 15,5-2-422-15,14-45-1404 16,18 39 156-16,12-7 134 16,20-2 118-16</inkml:trace>
  <inkml:trace contextRef="#ctx0" brushRef="#br0" timeOffset="21368.13">7609 11821 6063 0,'0'-9'225'15,"0"2"3"-15,0 2 3 16,0-1 2-16,0 3 3 16,0 9 4-16,0 7 1 15,0 7 4-15,1 10 4 16,0 11-249-16,1 5 0 15,2 2 0-15,3 0 0 16,-2-2 0-16,0-4 0 16,-2-7 0-1,0-3 0-15,-3-9 0 0,-4-7 0 16,-6-6 0 0,-10-6 0-16,-9-1 0 15,-12-7 0-15,-6-9 0 16,0-7-429-16,7-67-1396 15,13 46 157-15,14-2 134 16,8-3 116-16</inkml:trace>
  <inkml:trace contextRef="#ctx0" brushRef="#br0" timeOffset="21618.42">7529 11633 8191 0,'9'-20'0'0,"-2"-3"0"15,3-5 0-15,6-1 0 16,-3 6 0-16,-2 10 0 16,1 2 0-16,1 4-81 15,6 4-470-15,-1 2-1219 16,4 4 147-16,3 1 128 15,-1 5 110-15</inkml:trace>
  <inkml:trace contextRef="#ctx0" brushRef="#br0" timeOffset="21787.79">7881 11733 8191 0,'6'3'0'16,"7"-2"0"-16,5 1 0 15,9-1 0-15,2 0 0 16,6-2-367-16,-4 0-278 16,-8-44-1023-16,-14 46 132 15,-7 4 114-15,-16 8 102 16</inkml:trace>
  <inkml:trace contextRef="#ctx0" brushRef="#br0" timeOffset="21923.66">7886 11918 4762 0,'-6'18'349'0,"2"0"6"15,-1 1 8-15,0 0 6 16,16-10 6-16,8-9 9 16,8-1-56-16,12-7-371 15,9-15-1642-15,-1 4 134 16,-3-5 117-16,-5-1 102 16</inkml:trace>
  <inkml:trace contextRef="#ctx0" brushRef="#br0" timeOffset="22403.21">8287 11795 5826 0,'16'-19'250'0,"6"-5"2"15,10-7 3-15,9-6 4 16,4 7 4-16,1 6 3 16,-2 4 3-16,-4 10 4 15,-4 4 5-15,-12 9-278 16,-10 10 0-16,-8 12 0 15,-8 11 0 1,-14 8 0-16,-8 10 0 16,-8 6 0-16,-7 0 0 15,0-3 0-15,3-3 0 16,10-8 0-16,4-13 0 16,9-9 0-16,6-9 0 15,5-7 0-15,1-7 0 16,5 1 0-16,8-8 0 15,14-3 0-15,16-5 0 16,20-3 0-16,17-3 0 16,9 0 0-16,8 3 0 15,-2 4 0-15,-12 0 0 16,-17 5 0 0,-17 1 0-16,-22 3 0 15,-18 1 0-15,-5 2 0 16,-4 0 0-16,-6 0 0 15,1-1 0-15,-2 0 0 16,-1 0-334-16,23-2-1517 16,-26-4 161-16,-1-2 137 15,-3-4 119-15</inkml:trace>
  <inkml:trace contextRef="#ctx0" brushRef="#br0" timeOffset="26600.05">6831 7090 3508 0,'0'0'127'0,"0"0"47"15,0 0 38-15,2 0 51 16,-1 0 107-1,-1 0 83-15,2 0 12 16,-1 0 11-16,-1 0 12 16,0 0-65-16,0 0-66 15,0 0-51-15,0 0-39 16,0-1-55-16,0 1-122 16,0-1-90-16,0-1 0 15,0-2 0-15,0-4 0 16,0 1 0-16,-1-6 0 15,-4-1 0-15,-6 2 0 16,-3 2 0 0,-11-2 0-16,-8 7 0 15,-9 3 0-15,-10 2 0 16,-6 8 0-16,-7 7 0 16,2 10 0-16,1 11 0 15,7 12 0-15,11 10 0 16,10 11 0-16,12 5 0 15,15 0 0-15,11-3 0 16,18-9 0-16,17-10 0 16,16-12 0-1,14-14 0-15,8-9 0 16,3-13 0-16,-6-7 0 16,-8-5-324-16,10-5-537 15,-39-3-762-15,-14 0 125 16,-13-1 110-16,-5 2 97 15</inkml:trace>
  <inkml:trace contextRef="#ctx0" brushRef="#br0" timeOffset="29751.09">18361 2820 5735 0,'3'-4'258'0,"0"-2"3"16,0 1 4-16,1-1 4 16,-1 5 3-16,-2 0 4 15,3 5 4-15,1 5 4 16,1 10 4-16,0 4-285 16,2 7-3-16,-1-2 0 15,3-1 0-15,9-5 0 16,8-7 0-16,10-5 0 15,12-5 0 1,7-9 0-16,6-8 0 16,-2-6 0-16,0-7 0 15,-7-5 0-15,-1-4 0 16,-7 2 0-16,-6 4 0 16,-13 5 0-16,-7 5 0 15,-13 9 0-15,-3 2 0 16,-5 7-358-16,47 4-1487 15,-65 5 161-15,-9 4 135 16,-12 6 120-16</inkml:trace>
  <inkml:trace contextRef="#ctx0" brushRef="#br0" timeOffset="33556.22">7162 7358 6003 0,'-4'0'231'0,"3"-1"3"15,-2 1 3-15,0-2 3 16,3 4 2-16,0-2 5 15,0-2 2-15,0 2 2 16,4 0 6 0,16 0-257-16,21 0 0 15,22 0 0-15,27-4 0 16,17-1 0-16,4-5 0 16,0-1 0-16,-10-3 0 15,-14 3 0-15,-16 0 0 16,-19 5 0-16,-18-1 0 15,-14 4 0-15,-9-1 0 16,-9 3 0-16,-2 0 0 16,0 1 0-16,0-2-336 15,63 2-1514-15,-68-4 161 16,-1-1 137 0,-1-4 119-16</inkml:trace>
  <inkml:trace contextRef="#ctx0" brushRef="#br0" timeOffset="33847.85">7668 7121 5633 0,'1'-4'269'0,"4"-3"2"15,13 2 5-15,20-1 4 16,15 6 4-16,19 1 3 15,9 13 6 1,-3 6 3-16,-13 6 6 16,-17 7-302-16,-21 10 0 15,-15-5 0-15,-22 2 0 16,-18 0 0-16,-15-2 0 16,-9-3 0-16,-6-5-301 15,32-5-590-15,-8-6-730 16,14-6 124-16,17-9 111 15</inkml:trace>
  <inkml:trace contextRef="#ctx0" brushRef="#br0" timeOffset="34491.76">8860 7145 8191 0,'-5'14'0'16,"-10"9"0"-16,-5 16 0 16,-9 9 0-16,-1 6 0 15,-3 0 0-15,6 0 0 16,6-9 0-16,8-8 0 15,6-12 0-15,4-8 0 16,4-8 0-16,-1-8 0 16,6-11 0-16,6-10 0 15,4-16 0-15,8-15 0 16,6-15 0 0,2-11 0-16,1-1 0 15,-1 5 0-15,-1 7 0 16,-4 16 0-16,-1 17 0 15,-3 12 0-15,0 15 0 16,2 15 0-16,2 14 0 16,2 11 0-16,-2 8 0 15,-1 10 0-15,-4-3 0 16,0 1 0-16,-4-7 0 16,-3-4 0-16,-5-7 0 15,-3-5 0-15,-4-3-437 16,-3-20-1385-1,-9 10 155-15,-6-6 134 16,-10-5 116-16</inkml:trace>
  <inkml:trace contextRef="#ctx0" brushRef="#br0" timeOffset="34674.1">8800 7361 7591 0,'7'-7'65'15,"13"-8"0"-15,13-4 3 16,14-2-2-16,11 1-236 16,10-1-237-1,-3-1-1288-15,-3 3 136 16,-8 1 118-16,-9 3 104 16</inkml:trace>
  <inkml:trace contextRef="#ctx0" brushRef="#br0" timeOffset="35264.03">9444 7106 5926 0,'3'-11'239'0,"-2"2"3"16,2 1 3-16,6 1 4 16,-2 10 2-1,2 13 3-15,1 11 4 16,-4 6 4-16,-3 10 3 15,-2 6-265-15,-1-2 0 16,0-1 0-16,0-7 0 16,0-6 0-16,0-8 0 15,0-8 0-15,0-6 0 16,0-7 0-16,0-3 0 16,0-5 0-16,0-8 0 15,0-8 0-15,0-10 0 16,3-12 0-1,4-11 0-15,8-9 0 16,10-6 0-16,10 3 0 16,11 3 0-16,6 10 0 15,5 8 0-15,-3 17 0 16,-6 8-20-16,-9 13-14 16,-17 7 34-16,-12 14 0 15,-17 9 0-15,-16 12 0 16,-5 11 0-16,2 6 0 15,12 4 0-15,14 1 0 16,23-1 20-16,23-9 14 16,12-2-34-16,2-6 0 15,-4-6 0 1,-25-7 0-16,-25-4 0 16,-32-5 0-16,-30-6 0 15,-24-6 0-15,-12-2 0 16,-5-4 0-16,16-2 0 15,19-1-270-15,32 0-446 16,17-1-960-16,27-1 134 16,16-4 115-16</inkml:trace>
  <inkml:trace contextRef="#ctx0" brushRef="#br0" timeOffset="35807.93">10770 6517 8191 0,'0'-15'0'0,"-2"6"0"15,4 12 0-15,0 20 0 16,7 35 0-16,0 32 0 16,1 24 0-1,-1 19 0-15,-4 6 0 16,-2 0 0-16,0-3 0 15,-3-10 0-15,0-12 0 16,0-12 0-16,2-13 0 16,-4-17 0-16,1-20 0 15,-2-17 0-15,3-18-433 16,-2-24-1391-16,5-21 156 16,6-16 134-16</inkml:trace>
  <inkml:trace contextRef="#ctx0" brushRef="#br0" timeOffset="36303.31">11532 6868 7735 0,'-13'-16'50'0,"-10"1"0"16,-17 3 0-16,-17 9 1 15,-8 18-1 1,-4 18 1-16,5 17-1 16,11 13 1-16,19 9 2 15,15 4-53-15,11-1 0 16,17-7 0-16,16-6 0 15,8-8 0-15,7-12 0 16,11-11 0-16,4-13 0 16,1-11-278-16,72-10-670 15,-69-10-664-15,-8-12 123 16,3-9 109 0,-4-8 96-16</inkml:trace>
  <inkml:trace contextRef="#ctx0" brushRef="#br0" timeOffset="36601.84">12068 6870 8191 0,'-10'-13'0'0,"-13"4"0"16,-12 3 0-16,-14 6 0 15,-3 15 0-15,-6 20 0 16,5 16 0-1,7 12 0-15,13 10 0 16,15 3 0-16,11 1 0 16,19-10 0-16,15-9 0 15,13-9 0-15,12-11 0 16,6-12 0-16,-2-14 0 16,1-6-172-16,-5-11-384 15,-10-6-1189-15,-6-9 145 16,-9-3 123-16,-7-7 109 15</inkml:trace>
  <inkml:trace contextRef="#ctx0" brushRef="#br0" timeOffset="37267.43">12803 6270 5815 0,'0'-10'250'15,"0"4"4"-15,0 9 2 16,2 25 4-16,-1 32 4 15,0 35 3-15,2 32 4 16,3 26 3-16,-6 9 6 16,7 5-280-16,0-4 0 15,0-8 0-15,-3-8 0 16,0-16 0-16,-3-12 0 16,1-19 0-16,-4-18 0 15,2-25 0-15,-1-18 0 16,-1-20 0-1,-4-19-141-15,2-19-485 16,1-20-1107-16,3-25 141 16,5-14 124-16,10-12 106 15</inkml:trace>
  <inkml:trace contextRef="#ctx0" brushRef="#br0" timeOffset="37979.77">13432 7057 6982 0,'0'-3'131'0,"2"-1"0"15,4-3 2-15,2-2 0 16,1-3 1-16,1-4 1 15,0 1 1-15,-3-4 0 16,-1-3 4-16,-6-1-140 16,0-1 0-1,-6-2 0-15,-1 3 0 16,-2 4 0-16,-7 3 0 16,-9 7 0-16,-2 6 0 15,-9 5 0-15,-4 11 0 16,-3 8 0-16,-1 9 0 15,2 9 0-15,11 6 0 16,9 4 0-16,8 0 0 16,8-2 0-16,4-4 0 15,4-8 0-15,7-9 0 16,7-8 0-16,9-7 0 16,4-7 0-1,4-6 0-15,-1-12 0 16,-1-7 0-16,-4-10 0 15,-5-3 0-15,-3 0 0 16,-7 6 0-16,-2 10 0 16,-1 12 0-16,6 6 0 15,8 12 0-15,6 4 0 16,7 11 0-16,1 7 0 16,1 6 0-16,-1-2-556 15,-9 0-1234-15,-4-8 151 16,-11-5 129-16,-6-7 113 15</inkml:trace>
  <inkml:trace contextRef="#ctx0" brushRef="#br0" timeOffset="62475.67">8765 7819 1969 0,'0'0'88'0,"0"2"20"15,0-1 20 1,0 0 12-16,0-1 15 16,0 2 12-16,0-2 22 15,0-2 25-15,0 4 27 16,0-2-41-16,0 0-4 16,0-2-6-16,0 2-5 15,0 0 6-15,0 0 2 16,0 0 4-16,0 0-4 15,0 0 3-15,0 0 14 16,0 0 10-16,0 0-2 16,0 0 0-16,0 0-6 15,0 0-8 1,0 0-6-16,0 0-8 16,0 0 4-16,0 0-5 15,0 0-20-15,0 0-24 16,0 0-23-16,0 0-15 15,0 0-7-15,0 0-8 16,0 0-6-16,0 0-9 16,0 0-21-16,0 0-24 15,0 0-20-15,0 0-12 16,0 0 0-16,6 0 0 16,10 0 0-1,13-1 0-15,11-2 0 16,9-3 0-16,3 1 0 15,-5-3 0-15,-9 0 0 16,-7 2 0-16,-11 0 0 16,-6 0 0-16,-6 5 0 15,-7-1 0-15,-1 1 0 16,0 1 0-16,0 0 0 16,0-1 0-16,0 1-223 15,0 0-205-15,41 0-1337 16,-46 0 146-1,-1 0 127-15</inkml:trace>
  <inkml:trace contextRef="#ctx0" brushRef="#br0" timeOffset="62773.42">8726 8009 4885 0,'0'2'137'0,"0"-2"179"0,6 0 3 16,10 2 6-1,19-2 6-15,12-3 5 16,11-2 6-16,5-1 5 16,-3-3 9-16,-10-1-63 15,-11 1-89-15,-7 1-204 16,-13 3 0-16,-10 2 0 15,-5 2-216-15,-4 1-247 16,-9-32-1294-16,-2 25 145 16,0 0 126-16,0-2 109 15</inkml:trace>
  <inkml:trace contextRef="#ctx0" brushRef="#br0" timeOffset="66710.98">16274 3004 5220 0,'0'0'295'0,"0"-2"7"15,0 1 2 1,0 1 6-16,0 0 6 16,0 3 4-16,4 7 5 15,-1 1 7-15,5 7 4 16,2 3-205-16,4-1-131 16,5-5 0-16,8-3 0 15,10-4 0-15,10-6 0 16,8-6 0-16,4-4 0 15,-2-9 0-15,-1-2 0 16,-6-8 0 0,-8-5 0-16,-3-3 0 15,-6 2 0-15,-8 1 0 0,-5 9 0 16,-6 5-5 0,-3 11-351-16,94 8-1487 15,-96 10 160-15,-9 5 135 16,-12 7 119-16</inkml:trace>
  <inkml:trace contextRef="#ctx0" brushRef="#br0" timeOffset="71313.38">7139 8479 4634 0,'-1'-8'90'0,"-1"-5"93"16,-2-3 72-16,-8-3 25 15,-1 5 44-15,-10 0 27 16,-10 0 8-16,-9 2 6 16,-11 7 6-16,-12 0-37 15,-10 6-55-15,-5 10-104 16,-3 4-80 0,3 12-27-16,11 12-40 15,11 13-28-15,16 8 0 16,21 7 0-16,12 1 0 15,16-6 0-15,20-4 0 16,13-10 0-16,14-9 0 16,13-10 0-16,8-7 0 15,4-10-321-15,54-8-638 16,-58-3-639-16,-7-7 122 16,-7-7 106-16</inkml:trace>
  <inkml:trace contextRef="#ctx0" brushRef="#br0" timeOffset="71648.07">7442 8804 8191 0,'5'-3'0'15,"6"-1"0"-15,15-2 0 16,18 1 0 0,19-3 0-16,18 4 0 15,7 1 0-15,0-1 0 16,-4 1 0-16,-13 2 0 16,-14-2 0-16,-15 3 0 15,-11-2 0-15,-13 2 0 16,-10-2 0-16,-5 0 0 15,-3-3-323-15,20 3-613 16,-27-6-667-16,-3-5 123 16,-4-4 106-16,-4-5 95 15</inkml:trace>
  <inkml:trace contextRef="#ctx0" brushRef="#br0" timeOffset="71899.83">7786 8495 7840 0,'13'-11'39'16,"16"2"-1"-16,16 5 1 0,17 6 0 15,6 18 0-15,1 18 0 16,-10 17 0-16,-14 10 0 16,-17 8 1-16,-19 4-40 15,-17-1 0-15,-15-7 0 16,-16-6 0-1,-9-12 0-15,-7-8-210 16,3-11-308-16,6-13-1227 16,8-13 145-16,14-11 123 15,11-9 109-15</inkml:trace>
  <inkml:trace contextRef="#ctx0" brushRef="#br0" timeOffset="73947.95">9098 8632 3872 0,'0'-1'235'15,"0"-1"174"-15,0 1 11 16,0-2 8-16,0-2 10 15,0-1 10-15,0 1 11 16,0 1 10-16,0 2 13 16,0-1-161-16,0 3-111 15,0 6-210-15,0 10 0 16,0 11 0 0,0 8 0-16,-2 13 0 15,-1 5 0-15,-1 1 0 16,-2-4 0-16,1-3 0 15,1-6 0-15,1-7 0 16,1-6 0-16,0-11 0 16,1-2 0-16,1-9 0 15,0-2 0-15,0-3 0 16,0-1 0-16,0 0 0 16,0-4 0-1,-3-3 0-15,1-4 0 16,1-7 0-16,-2-6 0 15,0-3 0-15,2-4 0 16,1-3 0-16,0-1 0 16,1-2 0-16,8-5 0 15,9-2 0-15,10-6 0 16,15-8 0-16,15 1 0 16,11 1 0-16,5 10 0 15,-2 12 0 1,-10 12 0-16,-16 13 0 15,-21 11 0-15,-14 12 0 16,-22 13 0-16,-14 13 0 16,-12 9 0-16,2 8 0 15,5 2 0-15,17-2 0 16,19-2 0-16,21-5 0 16,14-4 0-16,8 0 0 15,-4-6 0-15,-11 1 0 16,-17-4 0-16,-27 0 0 15,-28-4 0 1,-28-4 0-16,-12 1 0 16,-10-9 0-16,3-7 0 15,14-8 0-15,24-6-13 16,21-9-453-16,21-73-1345 16,27 57 153-16,17-3 134 15,14-3 114-15</inkml:trace>
  <inkml:trace contextRef="#ctx0" brushRef="#br0" timeOffset="74494.97">10289 8590 8191 0,'-26'-1'0'15,"-16"5"0"-15,-14 9 0 16,-11 16 0-16,9 14 0 16,9 16 0-16,19 7 0 15,18 2 0-15,15 0 0 16,19-6 0-16,14-7 0 16,10-7 0-16,5-11 0 15,4-13 0 1,-4-11 0-16,-4-9-439 0,-4-68-1384 15,-10 46 157 1,-11-5 133-16</inkml:trace>
  <inkml:trace contextRef="#ctx0" brushRef="#br0" timeOffset="79184.27">10657 8661 5830 0,'0'-1'243'0,"0"-4"5"15,0 4 2-15,0-3 4 16,0 3 2-16,0 4 5 15,1 6 2-15,1 10 5 16,1 8 2-16,-2 10-222 16,1 6-48-1,-2 2 0-15,0 1 0 0,0-2 0 16,0-5 0-16,0-7 0 16,0-4 0-1,0-8 0-15,0-6 0 16,0-5 0-16,0-2 0 15,-2-7 0-15,1 0 0 16,-2-10 0-16,0-7 0 16,0-10 0-16,2-14 0 15,4-13 0 1,5-14 0-16,11-9 0 0,11-7 0 16,12 5 0-16,15 11 0 15,3 15 0-15,1 20 0 16,-9 19 0-1,-13 13 0-15,-18 16 0 16,-15 12 0-16,-17 11 0 16,-11 8 0-16,-1 9 0 15,4 6 0-15,9-1 0 16,14-1 0-16,19-2 0 16,11-2 0-16,3-6 0 15,2-6 0-15,-15-9 0 16,-12-4 0-16,-22-8 0 15,-21-8 0 1,-17-4 0-16,-11-6 0 16,-8-2 0-16,5-5-255 15,14-1-211-15,18-15-1280 16,17 13 144-16,14-5 124 16,18 0 108-16</inkml:trace>
  <inkml:trace contextRef="#ctx0" brushRef="#br0" timeOffset="80403.13">11750 8200 7259 0,'0'-5'101'0,"0"-1"1"15,4 7 0-15,7 15 1 16,3 25 0-16,3 30 1 16,-5 28 1-16,-5 23 0 15,-4 16 2-15,-3 8-107 16,-5 4 0-16,0-8 0 16,2-6 0-16,-1-13 0 15,-4-19 0-15,6-25 0 16,-3-21 0-16,1-18 0 15,-6-23 0 1,8-18-314-16,-2-29-1542 16,3-7 161-16,1-21 138 15,4-11 120-15</inkml:trace>
  <inkml:trace contextRef="#ctx0" brushRef="#br0" timeOffset="81256.34">12358 8778 5724 0,'2'0'259'0,"0"-1"3"16,3 1 5-16,2 0 3 15,0-2 3-15,4 0 6 16,1-4 2-16,1-2 4 15,-5-2 6 1,-1-3-291-16,-4-1 0 16,-1-2 0-16,-7 0 0 15,-4-2 0-15,-4 3 0 16,-8 0 0-16,-8 4 0 16,-3 5 0-16,-5 5 0 15,-6 6 0-15,2 11 0 16,1 8 0-16,3 7 0 15,9 10 0-15,7 4 0 16,11-2 0 0,5 2 0-16,8-7 0 15,5-8 0-15,7-3 0 16,8-9 0-16,7-10 0 16,7-4 0-16,0-8 0 15,-1-9 0-15,-4-5 0 16,-3-8 0-16,-4-5 0 15,-3 1 0-15,-7 3 0 16,-4 6 0-16,-1 11 0 16,-1 6 0-16,-2 8 0 15,1 9 0 1,6 9 0-16,-3 5 0 16,1 5 0-16,-4 4 0 15,-1-3 0-15,-5-1 0 16,1-5-404-16,-1-14-1427 15,5 0 157-15,2-9 135 16,-1-4 117-16</inkml:trace>
  <inkml:trace contextRef="#ctx0" brushRef="#br0" timeOffset="81821.81">12653 8752 8191 0,'4'0'0'16,"0"2"0"-16,1 7 0 15,5 7 0-15,-4 11 0 16,-2 8 0-16,-1 5 0 16,-2 1 0-16,-1-2 0 15,0-1 0-15,0-6 0 16,0-5 0-16,0-8 0 15,0-6 0-15,0-7 0 16,0-3 0 0,-1-3 0-16,-2-6 0 15,3-6 0-15,-2-10 0 16,6-9 0-16,7-17 0 16,12-10 0-16,9-10 0 15,13-7 0-15,8 3 0 16,1 7 0-16,-2 16-38 15,-5 19-30-15,-11 16-12 16,-14 11-2-16,-13 15 39 16,-11 11 43-16,-13 9 0 15,-6 9 0 1,-2 9 0-16,6 6 0 16,6 3 37-16,20 0 30 15,16-2-2-15,15-2 3 16,8-8-24-16,-2-5-44 15,-12-7 0-15,-18-12 0 16,-30-6 0-16,-31-7 0 16,-20-7 0-16,-16-3 0 15,-7-3 16-15,10-3-351 16,18-2-1511-16,21 0 160 16,24-2 136-1,23 0 119-15</inkml:trace>
  <inkml:trace contextRef="#ctx0" brushRef="#br0" timeOffset="82339.33">13712 8224 8191 0,'5'8'0'0,"2"17"0"16,0 23 0-16,-5 27 0 16,2 23 0-16,-4 24 0 15,-2 15 0-15,-4 8 0 16,1 1 0-16,-4 0 0 15,0-3 0-15,4-14 0 16,-1-14 0-16,4-24 0 16,2-21 0-16,-2-24 0 15,-1-21 0 1,0-21 0-16,3-23-79 16,3-16-524-16,0-21-1153 15,3-17 145-15,5-10 126 16,3-1 109-16</inkml:trace>
  <inkml:trace contextRef="#ctx0" brushRef="#br0" timeOffset="82756.45">14507 8593 8191 0,'-12'-11'0'15,"-14"0"0"-15,-16 5 0 16,-11 5 0-16,-10 15 0 15,-3 17 0-15,5 12 0 16,10 12 0-16,10 13 0 16,15 4 0-16,14 3 0 15,10-2 0 1,11-7 0-16,15-5 0 16,10-9 0-16,11-8 0 15,10-15 0-15,3-12 0 16,-3-9-162-16,10-15-651 15,-13-11-865-15,-8-7 134 16,-5-7 115-16,-2-4 103 16</inkml:trace>
  <inkml:trace contextRef="#ctx0" brushRef="#br0" timeOffset="83043.7">15060 8624 8191 0,'-15'-7'0'0,"-12"4"0"15,-14 9 0-15,-10 11 0 16,-3 17 0-16,-2 17 0 16,9 9 0-16,8 7 0 15,17-2 0-15,13-1 0 16,12-3 0-1,14-10 0-15,8-6 0 16,13-9 0-16,6-12 0 16,8-12 0-16,4-6-457 15,-3-13-1361-15,-9-10 156 16,-8-7 132-16</inkml:trace>
  <inkml:trace contextRef="#ctx0" brushRef="#br0" timeOffset="83802.5">15747 8251 6802 0,'0'-9'149'15,"2"2"1"-15,3 7 3 16,2 19-1-16,1 26 2 16,-2 33 3-1,-2 26-1-15,-1 18 1 16,-5 10 4-16,-3 2-161 16,-1-3 0-16,0-3 0 15,0-10 0-15,-1-12 0 16,0-13 0-16,5-21 0 15,2-17 0-15,0-18 0 16,-1-15 0-16,2-16 0 16,1-15 0-16,10-16-535 15,3-17-1261-15,5-16 151 16,5-16 131-16,1 1 113 16</inkml:trace>
  <inkml:trace contextRef="#ctx0" brushRef="#br0" timeOffset="84426.92">16414 8891 6689 0,'6'-5'161'0,"1"-3"2"15,5-2 1-15,-2-4 1 16,3 1 2-16,-2-4 1 16,-2-1 1-16,4-1 2 15,-7-1 3-15,-3-3-174 16,-2-2 0-16,-7 1 0 15,-6-2 0-15,-6 6 0 16,-9 3 0 0,-11 7 0-16,-7 6 0 15,-3 12 0-15,-2 8 0 0,3 11 0 16,6 7 0 0,9 7 0-16,12 0 0 15,11 0 0-15,5-2 0 16,10-5 0-16,10-5 0 15,4-8 0-15,9-9 0 16,11-6 0-16,2-6 0 16,3-9 0-1,-3-7 0-15,-2-4 0 0,-5-5 0 16,-11 2 0-16,-5 4 0 16,-7 7 0-1,-2 8 0-15,0 14 0 0,0 10 0 16,7 12 0-1,2 9 0-15,0 10 0 16,4 1 0-16,-4-4 0 16,-6-4 0-16,-6-7-282 15,49-10-693-15,-61-8-629 16,-4-13 123-16,-7-4 106 16</inkml:trace>
  <inkml:trace contextRef="#ctx0" brushRef="#br0" timeOffset="91068.41">5231 12722 6123 0,'0'0'214'16,"0"1"3"-16,0-1 0 0,0 0 5 15,2 0 2-15,2 0 3 16,5 0 2-16,7-2 3 16,5-7 2-1,4-5-182-15,1-9-52 16,2-6 0-16,-5-6 0 15,-6-7 0-15,-3-5 0 16,-6-3 0-16,-4-4 0 16,-4-6 0-16,-3 0 0 15,-1 1 0-15,-5 7 0 16,3 11 0-16,-4 13 0 16,4 11 0-16,-2 14 0 15,3 19 0 1,0 17 0-16,3 14 0 15,11 12 0-15,8 5 0 16,12-3 0-16,7-6 0 16,7-6 0-16,1-9 0 15,-1-7-262-15,-1-7-323 16,-6-11-1127-16,-10-8 138 16,-7-3 120-16,-9-7 106 15</inkml:trace>
  <inkml:trace contextRef="#ctx0" brushRef="#br0" timeOffset="91760.58">5154 12712 4507 0,'0'0'352'16,"0"0"6"-16,3-3 9 15,5-2 5-15,4-4 8 16,6-5 8-1,4-7 7-15,9-3 8 16,-1-5 8-16,-1-5-153 16,0-2-258-16,-5-4 0 15,-4-6 0-15,-10-4 0 16,-5-3 0-16,-4-6 0 16,-2 2 0-16,-4 1 0 15,-5 9 0-15,-3 4 0 16,-1 11 0-16,-3 8 0 15,2 9 0 1,4 11 0 0,2 4 0-16,3 14 0 0,2 16 0 15,4 15 0-15,5 12 0 16,10 12 0-16,8 1 0 16,3-4 0-16,7-7 0 15,2-9 0-15,-2-7 0 16,1-7 0-16,1-9-424 15,3-25-1402-15,-3 6 156 16,-7-8 134 0,-5-6 118-16</inkml:trace>
  <inkml:trace contextRef="#ctx0" brushRef="#br0" timeOffset="96418.39">6830 12998 3660 0,'1'0'109'0,"1"0"39"15,-2 0 28-15,3-3 25 16,-3 6 52-16,1-6 94 16,-1 3 93-16,2 0 13 15,-1 0 10-15,-1 0-55 16,0 0-54-16,0-1-38 15,0-2-29 1,0-1-23-16,0-1-57 0,0-5-102 16,0 1-105-16,0-2 0 15,0-1 0 1,0-2 0-16,-1-1 0 16,-2 0 0-16,-3 3 0 15,-5-3 0-15,-5 4 0 16,-6 2 0-16,-7 3 0 15,-7 2 0-15,-5 5 0 16,-7 5 0-16,-3 5 0 16,-4 7 0-16,2 6 0 15,2 10 0-15,11 8 0 16,8 6 0-16,10 4 0 16,14 3 0-16,3-3 0 15,13-1 0 1,9-5 0-16,10-4 0 15,9-10 0-15,14-4 0 16,4-11 0-16,4-6-18 16,1-6-387-16,0-5-1421 15,-1-3 156-15,-6-7 134 16,-1-4 118-16</inkml:trace>
  <inkml:trace contextRef="#ctx0" brushRef="#br0" timeOffset="97075.3">7198 13191 4043 0,'-1'0'193'0,"-2"-2"194"16,-3 1 12-16,1 0 11 15,2-1 7-15,-3-1 10 16,3 2 8-1,1 1 12-15,1-1 9 16,-1 1-123-16,2 0-97 16,2 0-228-16,10 0-8 15,19 0 0-15,20-1 0 16,15-2 0-16,18-1 0 16,2 0 0-16,-3-2 0 15,-7 1 0-15,-9-1 0 16,-11 1 0-16,-11-1 0 15,-10 1 0-15,-11 1 0 16,-5-2 0 0,-10 3 0-16,-2 1 0 15,-5 0 0-15,-1 1 0 16,-2 1-406-16,1-4-1425 16,-8 3 157-16,-2-2 135 15,-4-2 117-15</inkml:trace>
  <inkml:trace contextRef="#ctx0" brushRef="#br0" timeOffset="97972.53">7532 13033 3455 0,'0'-3'178'16,"-3"0"77"-16,3-1 127 16,0-1 73-16,0 1 12 15,0 2 10-15,0-1 14 16,0 1 11-16,0 0 14 16,-1 2-126-16,1-1-74 15,1 1-89-15,-1 0-147 16,0 0-80-16,0 0 0 15,0 0 0-15,0 0 0 16,0 0 0 0,0 0 0-16,0 0 0 15,0 0 0-15,0 0 0 16,0 0 0-16,0 0 0 16,0 0 0-16,0 0 0 15,0 0 0-15,0 0 0 16,0 0 0-16,0 0 0 15,0 0 0-15,3 0 0 16,0 0 0-16,3 0 0 16,-1 3 0-16,7 1 0 15,2-1 0-15,8 4 0 16,3 2 0 0,8-2 0-16,9 6 0 15,1 1 0-15,3 0 0 16,-4 1 0-16,-4 1 0 15,-9-1 0-15,-8-2 0 16,-5 1 0-16,-3-2 0 16,-4 0 0-16,-2-5 0 15,0 0 0-15,-3-1 0 16,2-2 0-16,-1-2 0 16,1 2 0-16,-2-1 0 15,6 0 0 1,-6 1 0-16,1 0 0 15,-1 0 0-15,-1 0 0 16,-3 2 0-16,1 1 0 16,-1 3 0-16,-4 2 0 15,-14 3 0-15,-11 2 0 16,-14 3 0-16,-7 3 0 16,-2 0-309-16,68-4-1549 15,-48-3 162-15,15-6 138 16,9-4 120-1</inkml:trace>
  <inkml:trace contextRef="#ctx0" brushRef="#br0" timeOffset="99812.76">6322 9606 4099 0,'0'0'170'16,"0"-2"124"-16,0 2 90 16,3-1 17-16,11 1 10 15,15-4 8-15,19-2 8 16,18-2 11-16,19-4 9 15,8-2-126-15,-4 0-64 16,-5-3-146-16,-12 1-99 16,-18 3-12-16,-17 1-52 15,-15 6-302-15,33 2-1477 16,-67-1 157-16,-11 4 135 16,-14 1 117-16</inkml:trace>
  <inkml:trace contextRef="#ctx0" brushRef="#br0" timeOffset="100058.53">6397 9829 6355 0,'-9'7'196'16,"4"0"1"-16,0 1 3 15,5-4 2-15,23-2 2 16,21-9 1-16,22-7 4 15,19-2 0 1,15-3 5-16,-1-1-214 16,-9 0 0-16,-18 6-285 15,-14 4-287-15,-23 0-1138 16,-15 2 139-16,-13-4 120 16,-4-1 104-16</inkml:trace>
  <inkml:trace contextRef="#ctx0" brushRef="#br0" timeOffset="104850.19">8627 12922 3843 0,'0'0'146'15,"0"0"39"-15,0-4 47 16,1 1 93 0,-1-1 96-16,2 0 10 15,-2-3 9-15,0 6 10 16,0 0 11-16,1-1-89 15,-1 2-68-15,0 0-41 16,0 2-52-16,2 3-104 16,-2 4-107-16,2 8 0 15,0 4 0-15,-1 8 0 16,2 1 0-16,-2 4 0 16,-1 4 0-16,3-3 0 15,-1 0 0-15,-1-5 0 16,1-3 0-1,-1-5 0-15,-1-5 0 16,0-6 0-16,2-5 0 16,-2-2 0-16,0-3 0 15,0 1 0-15,1-2 0 16,-1 0 0-16,0 0 0 16,0-2 0-16,0-1 0 15,0-3 0-15,-3-2 0 16,0-7 0-16,-1-1 0 15,-2-4 0 1,3 0 0-16,1-2 0 0,-3 2 0 16,4-2 0-16,-1-1 0 15,1-3 0 1,1-1 0-16,6-6 0 16,2 0 0-16,9-6 0 15,9-2 0-15,12 0 0 16,4 1 0-16,10 2 0 15,0 7 0-15,0 4 0 16,-10 10 0-16,-9 6 0 16,-12 7 0-1,-13 8 0-15,-8 9 0 0,-10 10 0 16,-6 7 0 0,0 8 0-16,6 4 0 15,3 2 0-15,15 1 0 16,18-3 0-16,11 2 0 15,3-1 0-15,-1 1 0 16,-13-5 0-16,-15 0 0 16,-21-4 0-16,-22-5 0 15,-19-5 0-15,-13-5 0 16,-5-7 0-16,3-4 0 16,10-6 0-16,19-6-9 15,17-1-415-15,15-10-1400 16,15 3 156-1,16-4 134-15</inkml:trace>
  <inkml:trace contextRef="#ctx0" brushRef="#br0" timeOffset="105411.18">9825 12782 6355 0,'0'-14'196'15,"-3"-2"1"-15,-4-3 3 16,-9 0 2-16,-8 6 2 15,-11 10 1-15,-10 5 4 16,-5 10 0-16,-4 13 5 16,5 17-214-16,5 10 0 15,9 9 0-15,9 6 0 16,16-3 0-16,7-2 0 16,9-8 0-16,12-5 0 15,7-10 0 1,6-8 0-16,10-8 0 15,5-13 0-15,6-6 0 16,2-5-377-16,84-7-1462 16,-90-7 158-16,-6-4 137 15,-7-4 117-15</inkml:trace>
  <inkml:trace contextRef="#ctx0" brushRef="#br0" timeOffset="106018.65">10082 12977 5660 0,'0'-11'266'0,"0"1"4"16,0 0 2-16,0 3 5 16,2 4 4-16,-2 3 3 15,4 5 5-15,-3 6 5 16,2 8 4-16,0 8-298 15,-1 10 0-15,-2 3 0 16,0 1 0 0,0-2 0-16,0-2 0 0,0-4 0 15,0-8 0 1,-2-2 0-16,2-9 0 0,0-7 0 16,-1-3 0-1,-1-4 0-15,-2-8 0 16,-3-7 0-16,3-10 0 15,2-11 0-15,1-10 0 16,9-11 0-16,8-9 0 16,10-7 0-16,7 1 0 15,9 7 0-15,3 12 0 16,1 14 0-16,-7 18 0 16,-7 13 0-16,-9 6 0 15,-12 13 0 1,-11 13 0-16,-9 11 0 15,-6 10 0-15,5 9 0 16,7 4 0-16,12-3-125 16,14-2-160-16,16-2-37 15,0-3-9-15,-3-6 7 16,-15-7 49-16,-19-4 191 16,-31-8 84-16,-24-6 0 15,-21-6 0-15,-11-4 114 16,-2-5-128-16,63 1-558 15,-18-8-783 1,30-6 89-16,24-5 79 16,28-6 73-16</inkml:trace>
  <inkml:trace contextRef="#ctx0" brushRef="#br0" timeOffset="106707.01">11122 12395 7612 0,'2'-4'63'15,"-2"7"1"-15,1 15 0 16,1 21 0-16,-1 26 0 16,-2 27 1-16,1 18-1 15,-5 4 1-15,4 4 1 16,1-6-66-16,-2-8 0 15,2-7 0 1,3-8 0-16,-3-17 0 16,0-12 0-16,0-14 0 15,2-17 0-15,-2-13 0 16,0-16-169-16,3-15-396 16,6-16-1178-16,6-13 144 15,6-11 123-15,8-4 109 16</inkml:trace>
  <inkml:trace contextRef="#ctx0" brushRef="#br0" timeOffset="107235.51">11734 12966 5601 0,'0'-23'263'0,"2"-8"2"16,-4-6 5-16,-1-7 4 15,-5 11 3-15,-6 8 4 16,-9 10 5-16,-11 9 4 16,-6 11 3-16,-7 10-202 15,-5 13-91 1,3 7 0-16,12 9 0 15,9 2 0-15,8-3 0 16,15-3 0-16,6-7 0 16,13-8 0-16,10-5 0 15,5-9 0-15,10-7 0 16,4-5 0-16,-2-8 0 16,-3-4 0-16,-6-3 0 15,-5-5 0-15,-8 1 0 16,-2 3 0-1,-10 7 0-15,-1 2 0 16,-4 7 0-16,5 5 0 16,-1 5 0-16,1 7 0 15,2 1 0-15,-1 9 0 16,-1-1 0-16,-1 1 0 16,1-2-226-16,1-2-276 15,4-78-1243-15,-3 63 145 16,9 0 123-16,-2-10 109 15</inkml:trace>
  <inkml:trace contextRef="#ctx0" brushRef="#br0" timeOffset="107994.32">12010 12930 6099 0,'0'-8'222'15,"0"0"2"-15,0 2 2 16,0 1 4-16,0 5 3 16,0 11 1-16,0 8 4 15,0 6 3-15,2 8 3 16,-4 11-244-16,0 0 0 16,-2 1 0-1,-1-1 0-15,0-8 0 16,-2-3 0-16,3-6 0 15,2-8 0-15,2-7 0 16,-3-2 0-16,3-7 0 16,0-2 0-16,0-1 0 15,0-2 0-15,0-4 0 16,0-4 0-16,0-4 0 16,3-4 0-1,-3-4 0-15,4-1 0 16,0 1 0-16,1-1 0 15,4-2 0-15,-2 2 0 16,-4-3 0-16,3-1 0 16,0-2 0-16,-1 1 0 15,2-2 0-15,-1-1 0 16,1 3 0-16,3-3 0 16,5-1 0-16,2 1 0 15,6-4 0-15,8-1 0 16,8 2 0-16,1 2 0 15,3 6 0 1,-4 11 0-16,-1 8 0 16,-9 8 0-16,-9 11 0 15,-13 11 0-15,-7 10 0 16,-20 9 0-16,-5 5 0 16,-6 1 0-16,4-1 0 15,9-3 0-15,12-5 0 16,19 0 0-16,18-3 0 15,15-1 0-15,11-2 0 16,4 2 0 0,-12-3 0-16,-22-3 0 15,-26-3 0-15,-31-2 0 16,-30-5 0-16,-17-3 0 16,-13-5 0-16,-4-4 0 15,11-5 0-15,13-7 0 16,25-1-380-16,22-12-1458 15,17 3 158-15,17-6 137 16,13-3 117-16</inkml:trace>
  <inkml:trace contextRef="#ctx0" brushRef="#br0" timeOffset="108681.42">13084 12263 8191 0,'0'5'0'0,"-2"15"0"16,2 19 0-16,-2 24 0 16,2 25 0-16,0 26 0 15,-1 12 0 1,-1 13 0-16,0 2 0 16,-1 2 0-16,1-5 0 15,2-12 0-15,2-13 0 16,-2-19 0-16,0-20 0 15,0-23 0-15,0-16 0 16,0-21 0-16,0-15 0 16,10-19-853-16,-8-22-858 15,4-23 139-15,5-10 119 16,10-7 106 0</inkml:trace>
  <inkml:trace contextRef="#ctx0" brushRef="#br0" timeOffset="109356.79">14013 12671 5520 0,'-6'-12'279'0,"-6"-1"4"16,-12-3 5-16,-19 3 4 16,-8 7 4-1,-15 10 5-15,-4 10 4 16,5 17 5-16,7 14 7 15,18 12-317-15,13 11 0 16,18 5 0-16,9-4 0 16,15-4 0-16,13-5 0 15,5-11 0-15,7-10 0 16,6-12 0-16,0-10 0 16,2-12-102-1,2-2-324-15,1-13-1372 0,1-2 152 16,-1-2 131-1,-4 1 113-15</inkml:trace>
  <inkml:trace contextRef="#ctx0" brushRef="#br0" timeOffset="109806.87">14716 12772 5915 0,'0'-27'240'16,"-5"-4"3"-16,-9-2 3 16,-14 0 4-1,-12 22 2-15,-19 20 4 16,-10 16 3-16,-2 22 3 0,3 20 6 16,17 10-268-1,23 7 0-15,12 1 0 16,28-11 0-16,15-7 0 15,18-12 0-15,1-9 0 16,13-14 0-16,-5-14 0 16,-4-11 0-16,-8-7-343 15,-7-8-1504-15,-11-7 159 16,-12-2 137-16,-7-5 119 16</inkml:trace>
  <inkml:trace contextRef="#ctx0" brushRef="#br0" timeOffset="112011.13">15299 12162 5185 0,'-1'9'311'16,"-1"13"4"-16,1 17 7 0,1 24 4 15,-2 18 5 1,2 25 7-16,-1 15 5 15,-4 6 6-15,2 2 7 16,0-1-341-16,0-4-15 16,4-10 0-16,-1-9 0 15,0-14 0-15,0-13 0 16,0-17 0-16,2-17 0 16,-2-15 0-1,0-13 0-15,0-11 0 0,0-12 0 16,0-17 0-16,-2-14-424 15,2-54-1402 1,0 31 156-16,3-5 134 16,4 8 118-16</inkml:trace>
  <inkml:trace contextRef="#ctx0" brushRef="#br0" timeOffset="112707.48">15863 12946 5503 0,'0'-5'282'0,"1"0"3"16,-1 0 3-16,3 0 6 16,-2 1 5-1,2 0 3-15,3-2 5 0,1-2 6 16,-1-2 5-16,1-3-318 16,1-3 0-16,-3 0 0 15,-4-3 0-15,1-4 0 16,-2-3 0-16,-4-1 0 15,-6 0 0 1,-3 1 0-16,-7 4 0 16,-8 6 0-1,-2 3 0-15,-8 9 0 0,-4 4 0 16,-5 9 0-16,0 8 0 16,1 12 0-16,4 7 0 15,9 12 0-15,7 2 0 16,9-1 0-16,11-2 0 15,5-3 0-15,5-11 0 16,12-8 0-16,4-5 0 16,10-11 0-1,12-5 0-15,2-6 0 16,2-9 0-16,-6-7 0 16,-2-5 0-16,-6-7 0 15,-8 0 0-15,-7 4 0 16,-7 7 0-16,1 10 0 15,0 7 0-15,4 14 0 16,3 9 0-16,6 10 0 16,-1 4 0-16,3 7 0 15,-3-1 0 1,-3-3-135-16,-1-4-446 16,-8-4-1167-16,-5-10 145 15,-3-5 124-15,-5-8 108 16</inkml:trace>
  <inkml:trace contextRef="#ctx0" brushRef="#br0" timeOffset="117135.04">17219 4324 3624 0,'26'-11'14'0,"8"-1"4"16,12-4-3-16,7-1-59 15,-12 2-741-15,-8 3 32 16,-14-1 30-16,-9 1 27 16</inkml:trace>
  <inkml:trace contextRef="#ctx0" brushRef="#br0" timeOffset="117298.89">17090 4493 5128 0,'1'4'62'16,"7"-1"1"-16,12-2-20 16,15 0-87-16,16 1-137 15,52-9-949-15,-35 2 64 16,-6-2 57-16,-16-1 53 16</inkml:trace>
  <inkml:trace contextRef="#ctx0" brushRef="#br0" timeOffset="120275.2">6774 14417 4525 0,'0'-6'98'0,"0"-6"80"16,0-1 88-16,-3-1 49 15,-3 1 43-15,-10 1 8 16,-11 1 6-16,-15 5 7 15,-13 2 8-15,-16 6-61 16,-11 7-40-16,-6 9-92 16,0 11-98-16,8 14-51 15,9 11-45-15,15 9 0 16,18 5 0 0,16-1 0-16,12-2 0 15,17-10 0-15,20-4 0 16,14-9 0-16,16-9 0 15,14-11 0-15,8-8-42 16,0-5-433-16,0-16-1326 16,-10 4 152-16,-11 2 131 15,-6-4 115-15</inkml:trace>
  <inkml:trace contextRef="#ctx0" brushRef="#br0" timeOffset="120830.69">7073 14790 5582 0,'-3'-4'273'0,"-1"1"5"16,-2-1 2-16,1 1 6 15,3 2 3-15,0-1 4 16,1 2 6-16,2 0 4 15,-4 0 5 1,3 0-308-16,0 0 0 16,0 0 0-16,0 0 0 15,0 0 0-15,7 0 0 16,18 0 0-16,20 0 0 16,24 0 0-16,16 0 0 15,18-1 0-15,-4 1 0 16,-5 0 0-16,-10-2 0 15,-15 2 0-15,-15 0 0 16,-18 0 0 0,-17 0 0-16,-9-1 0 15,-9 1 0-15,-1 0 0 16,0-2 0-16,0 2-324 16,-3-2-1529-16,-1-2 161 15,-7-7 137-15,2 0 120 16</inkml:trace>
  <inkml:trace contextRef="#ctx0" brushRef="#br0" timeOffset="121183.87">7507 14645 5629 0,'-4'-4'268'0,"1"-1"5"16,-1-3 3-16,-2 3 4 16,6 0 5-16,0 5 3 15,13 0 5-15,13 3 4 16,22 4 5-16,14 6-302 16,13 9 0-16,-3 6 0 15,-10 4 0 1,-17 0 0-16,-19 4 0 15,-17-2 0-15,-16 2 0 16,-19-2 0-16,-18 0 0 16,-11-4 0-16,-8-6 0 15,2-6-309-15,21-4-1549 16,8-7 162-16,12-2 138 16,15-5 120-16</inkml:trace>
  <inkml:trace contextRef="#ctx0" brushRef="#br0" timeOffset="137537.29">8566 13618 5627 0,'0'0'264'16,"0"0"1"-16,0-1 5 15,6 1 4-15,15 0 3 16,11-3 3-16,13 3 5 15,8-2 6-15,2 1-56 16,-6 1-516-16,-1-2-554 16,-19 1-774-1,-10-6 124-15,-9-1 107 16</inkml:trace>
  <inkml:trace contextRef="#ctx0" brushRef="#br0" timeOffset="137714.13">8598 13784 5813 0,'-8'5'247'16,"3"1"4"-16,0 0 2 15,10 0 3-15,22-6-8 16,18 0-293 0,16-6-190-16,22-3-1330 15,-12 2 117-15,-9-2 103 16,-14 2 91-16</inkml:trace>
  <inkml:trace contextRef="#ctx0" brushRef="#br0" timeOffset="140834.83">9239 14477 5266 0,'-10'-10'291'16,"-12"1"5"-16,-14 1 4 15,-12 1 6 1,-11 7 3-16,-3 9 6 16,-1 12 5-16,2 11 6 0,7 13 4 15,8 14-198 1,12 8-132-16,15 4 0 15,12 0 0-15,11-3 0 16,16-7 0-16,16-10 0 16,12-11 0-16,12-8 0 15,8-12 0-15,2-9 0 16,-4-8-141 0,-2-4-335-16,-9-30-1298 0,-8 13 148 15,-6-2 128 1,-10-11 112-16</inkml:trace>
  <inkml:trace contextRef="#ctx0" brushRef="#br0" timeOffset="141324.38">9587 14783 5835 0,'0'-8'248'0,"2"-1"4"15,-2 2 2-15,0 0 4 16,0 13 3-16,-2 12 4 15,-4 5 3-15,-3 12 4 16,-5 8 6-16,-2 3-278 16,-1-3 0-16,4-4 0 15,0-6 0 1,4-5 0-16,5-12 0 16,1-7 0-16,3-5 0 15,0-5 0-15,1-14 0 16,2-13 0-16,6-16 0 15,10-14 0-15,7-12 0 16,7-2 0-16,5 5 0 16,-4 7 0-16,-1 11 0 15,-2 12 0-15,-8 10 0 16,0 10 0-16,-3 11 0 16,5 7 0-16,-1 12 0 15,5 11 0 1,0 9 0-16,0 6 0 15,-3 6 0-15,0-3 0 16,-7-2 0-16,-5-3 0 16,-7-2 0-16,-4-8 0 15,-4-3 0-15,-10-5-282 16,-6-7-291-16,-10-7-1138 16,-11-5 139-16,-8-8 120 15</inkml:trace>
  <inkml:trace contextRef="#ctx0" brushRef="#br0" timeOffset="141481.75">9544 14844 6205 0,'0'-7'210'0,"7"0"3"16,14-2 4-16,14-4 0 16,15 3 3-16,18 3 3 15,5-1-421-15,3-34-1504 16,-4 32 136-16,-5-3 119 15,-8 0 105-15</inkml:trace>
  <inkml:trace contextRef="#ctx0" brushRef="#br0" timeOffset="142401.4">10244 14676 6006 0,'0'-4'231'16,"0"0"3"-16,0 1 3 15,0 0 2-15,-2 14 4 16,2 7 2-16,-1 9 4 15,1 9 3-15,0 8 3 16,-3 1-255 0,2 1 0-16,1-4 0 15,-2-4 0-15,-2-5 0 16,4-8 0-16,-1-5 0 16,1-9 0-16,-3-3 0 15,4-7 0-15,-2 2 0 16,1-3 0-16,-2 0 0 15,4-1 0-15,-2-2 0 16,-2-7 0-16,-1 1 0 16,0-8 0-1,0-6 0-15,0 1 0 16,2-4 0-16,0-2 0 16,1 1 0-16,0 0 0 15,-3 2 0-15,3 2 0 16,3-1 0-16,1 2 0 15,5-4 0-15,5-1 0 16,11-7 0-16,10-1 0 16,6-3 0-16,7 0 0 15,4 3 0-15,0 8 0 16,-9 8 0-16,-7 9 0 16,-11 6 0-16,-15 12 0 15,-13 5 0 1,-14 10 0-16,-8 4 0 15,1 10 0-15,6 2 0 16,8 0 0-16,25 2 0 16,19 0 0-16,16-1 0 15,7 2 0-15,3-3 0 16,-13-1 0-16,-23-1 0 16,-26-3 0-1,-26-4 0-15,-27-1 0 16,-18-10 0-16,-7-2 0 15,-3-9 0-15,10-4 0 0,14-4 0 16,20-1-335 0,75-4-1516-16,-40-2 161 15,14-3 137-15</inkml:trace>
  <inkml:trace contextRef="#ctx0" brushRef="#br0" timeOffset="143126.73">10747 14241 4884 0,'1'-10'341'15,"0"0"6"-15,-1 0 6 16,2 0 7-16,-2 7 6 15,0 4 8-15,0 9 6 16,0 10 8-16,1 5 10 16,-1 10-398-16,2 4 0 15,1 3 0-15,0-4 0 16,0-2 0-16,2-7 0 16,-3-2 0-16,-1-8 0 15,-1-1 0 1,-4-7 0-16,-3-2-476 15,-2-6-1336-15,0-6 153 16,3-13 134-16</inkml:trace>
  <inkml:trace contextRef="#ctx0" brushRef="#br0" timeOffset="143887.54">11617 14517 5042 0,'-1'-13'312'15,"-7"-4"5"-15,-13-1 6 16,-12 3 5-16,-9 8 6 15,-16 8 5-15,-3 11 7 16,2 14 5-16,7 10 6 16,10 13-215-1,14 7-142-15,13 4 0 16,10 0 0-16,14-2 0 16,12-10 0-16,15-6 0 15,7-7 0-15,12-10 0 16,2-10 0-16,-4-8 0 15,-1-4-432-15,-5-79-1392 16,-8 58 156-16,-7-6 134 16,-3-5 116-16</inkml:trace>
  <inkml:trace contextRef="#ctx0" brushRef="#br0" timeOffset="144503.02">11945 14587 8191 0,'0'-5'0'0,"0"0"0"15,0 3 0-15,0-1 0 16,3 13 0-16,-2 10 0 16,1 9 0-16,-1 8 0 15,-1 7 0-15,0 5 0 16,0-2 0-1,-3-3 0-15,2-2 0 16,-4-5 0-16,0-8 0 16,0-9 0-16,3-5 0 15,2-8 0-15,2-5 0 16,-4-4 0-16,0-8 0 16,-1-6 0-16,2-11 0 15,0-7 0-15,1-13 0 16,0-3 0-16,7-6 0 15,5-2 0-15,3-7 0 16,13 1 0 0,9 0 0-16,6 5 0 15,8 10-39-15,8 13-142 16,-2 16-82-16,-6 10-7 16,-13 14 3-16,-19 14 51 15,-17 5 129-15,-19 12 87 16,-8 8 0-16,0 6 0 15,6 7 35-15,9-3 137 16,20 4 82-16,15-5 15 16,9-3 3-1,-1-7-46-15,-4-1-131 16,-15-10-95-16,-28-3 0 16,-26-5 0-16,-21-4 0 15,-15-6 0-15,-5 0 0 16,7-8-336-16,22-10-1514 15,26-6 161-15,22-14 137 16,26-9 119-16</inkml:trace>
  <inkml:trace contextRef="#ctx0" brushRef="#br0" timeOffset="145447.65">12801 14145 5022 0,'0'-18'325'0,"0"-4"6"16,0-3 5-16,0-1 7 15,0 7 5-15,0 8 7 16,0 5 7-16,0 5 6 16,0 1 6-1,0 11-347-15,0 15-27 16,0 18 0-16,0 17 0 15,0 19 0-15,0 12 0 16,0 7 0-16,0 5 0 16,-2-1 0-16,2 5 0 15,0-3 0-15,0-2 0 16,0-3 0-16,0-9 0 16,2-8 0-16,-2-6 0 15,0-8 0-15,0-11 0 16,0-6 0-1,0-15 0-15,0-8 0 16,0-11 0-16,0-8 0 16,-4-5 0-16,-4-8 0 15,-3-6 0-15,-3-13-255 16,-1-18-1618-16,-3-10 165 16,3-13 139-16</inkml:trace>
  <inkml:trace contextRef="#ctx0" brushRef="#br0" timeOffset="147515.46">13872 14787 5118 0,'0'0'181'0,"3"0"114"16,-3 0 5-16,2 0 5 15,-2 0 5-15,0 0 4 16,0 0 5-16,0 0 7 15,0-1 3-15,2 1-66 16,0-7-132-16,-2 0-131 16,0-6 0-16,0-3 0 15,-4-3 0-15,-6-3 0 16,0 1 0-16,-13 2 0 16,-4 4 0-1,-7 5 0-15,-10 7 0 16,-4 8 0-16,-3 9 0 15,1 12 0-15,6 6 0 16,7 12 0-16,15 3 0 16,6-2 0-16,14-4 0 15,6-8 0-15,10-5 0 16,8-10 0-16,11-10 0 16,9-6 0-16,7-9 0 15,3-10 0-15,0-5 0 16,-4-5 0-1,0-4 0-15,-8 2 0 16,-9 3 0-16,-12 7 0 16,-6 11 0-16,-7 3 0 15,-1 10 0-15,-2 6 0 16,1 10 0-16,1 8 0 16,1 4 0-16,-6 3 0 15,4 0 0-15,-2-3 0 16,-2-6 0-16,1-1-355 15,21-9-558-15,-17-4-688 16,5-9 122-16,0-9 106 16</inkml:trace>
  <inkml:trace contextRef="#ctx0" brushRef="#br0" timeOffset="147990.53">14234 14526 5224 0,'1'-7'309'0,"4"6"3"16,-3 4 7-1,5 10 4-15,0 11 7 0,-2 15 4 16,-3 5 7-16,0 6 4 16,-2 0 9-1,0-1-354-15,0-5 0 16,0-8 0-16,0-4 0 15,0-9 0-15,0-8 0 16,2-10 0-16,4-5 0 16,9-11 0-16,10-10 0 15,11-9 0-15,8-4 0 16,6-1 0-16,2 4 0 16,-6 10 0-16,-1 9 0 15,-9 12 0-15,-6 12 0 16,-13 12 0-16,-7 7 0 15,-11 4 0 1,-13 6 0-16,-13 0 0 16,-11-6 0-16,-8-3 0 15,-6-7 0-15,0-11 0 16,4-7 0-16,4-7 0 16,9-10 0-16,7-10 0 15,13-6-308-15,7-4-198 16,14-18-1215-16,13 14 140 15,10 3 122-15,5 4 105 16</inkml:trace>
  <inkml:trace contextRef="#ctx0" brushRef="#br0" timeOffset="148607.47">14826 14730 5036 0,'1'-6'326'0,"2"2"6"16,-2 1 6-16,2 4 5 16,-1 11 7-16,-2 10 6 15,0 9 7-15,0 8 6 16,0 3 9-16,0 5-378 16,0-5 0-16,-2-1 0 15,-2-5 0 1,-2-6 0-16,2-6 0 15,0-5 0-15,2-7 0 16,1-5 0-16,-1-3 0 16,0-3 0-16,2-6 0 15,0-4 0-15,0-13 0 16,0-7 0-16,4-12 0 16,3-10 0-16,13-6 0 15,6-6 0-15,13-1 0 16,11 1 0-16,7 3 0 15,4 12 0 1,5 9 0-16,-8 13 0 16,-11 10 0-16,-12 9 0 15,-19 7 0-15,-16 12 0 16,-19 10 0-16,-13 10 0 16,-1 8 0-16,6 10 0 15,8 6 0-15,15 3 0 16,22 4 0-16,13-3 0 15,3-1 0 1,-5-7 0-16,-6-11 0 0,-14-5 0 16,-26-10 0-16,-22-7 0 15,-17-7 0 1,-14-7 0-16,-8-3 0 16,5-3 0-16,13-6 0 15,20-4-413-15,23-14-1417 16,15 1 158-16,23-8 134 15,17-1 118-15</inkml:trace>
  <inkml:trace contextRef="#ctx0" brushRef="#br0" timeOffset="149235.4">15658 14235 5751 0,'0'-17'257'0,"4"1"3"16,-3 1 4-16,1 1 2 16,-2 8 5-16,1 12 3 15,-2 13 5-15,1 10 3 16,1 9 5-16,-1 12-287 15,0 2 0-15,0 2 0 16,0-4 0-16,1 0 0 16,2-11 0-16,0-2 0 15,-1-10 0-15,-1-5 0 16,1-7 0-16,-4-3 0 16,2-7 0-16,0-4-322 15,2-22-1532 1,1 6 161-16,3-7 137 15,6-4 121-15</inkml:trace>
  <inkml:trace contextRef="#ctx0" brushRef="#br0" timeOffset="149786.4">16271 14667 5527 0,'-17'-13'278'0,"-18"0"5"16,-17 5 4-16,-17-1 4 16,-6 18 4-16,-2 15 6 15,8 13 3 1,14 10 5-16,15 11 7 0,15 6-316 16,17-2 0-16,19-5 0 15,15-5 0 1,17-9 0-16,12-12 0 15,10-8 0-15,2-9 0 16,-4-9-47-16,-4-5-350 16,-2-9-1424-16,-14-7 156 15,-7-8 133-15,-7-10 116 16</inkml:trace>
  <inkml:trace contextRef="#ctx0" brushRef="#br0" timeOffset="150438.83">16563 14744 5633 0,'1'-10'269'16,"-1"0"2"-16,2 1 5 16,-2-1 4-16,1 7 4 15,1 12 3-15,-1 10 6 16,1 8 3-16,-1 9 6 15,-2 16-302 1,-4 4 0-16,1-2 0 16,-2-1 0-16,-2-3 0 0,2-7 0 15,-2-13 0 1,6-5 0-16,-3-9 0 16,4-8 0-16,-1-6 0 15,4-2 0-15,-5-7 0 16,3-8 0-16,0-7 0 15,-3-12 0-15,3-14 0 16,6-5 0-16,1-5 0 16,6-5 0-1,12-1 0-15,9 5 0 0,9 2 0 16,7 3 0-16,5 8 0 16,4 9 0-1,-2 9 0-15,-7 14-28 16,-7 9-8-16,-19 10-6 15,-12 11 42-15,-22 10 0 16,-15 5 0-16,-8 9 0 16,0 7 0-16,4 4 0 15,16 2 0-15,23 8 27 16,20-4 9-16,18 2 7 16,4-6-43-16,-5-7 0 15,-17-7 0-15,-25-10 0 16,-34-6 0-1,-28-8 0-15,-25-7 0 16,-15-4 0-16,-6-3 0 16,15-6 0-16,20-3-351 15,28-8-1495-15,25-2 160 16,27-4 136-16,21-1 119 16</inkml:trace>
  <inkml:trace contextRef="#ctx0" brushRef="#br0" timeOffset="151111.71">17828 14198 7185 0,'0'0'109'0,"0"9"1"15,-6 18 1-15,-2 27 0 16,-3 24 0-16,0 27 2 16,-1 17 0-16,4 11 0 15,2 2 2-15,4-2-115 16,1-5 0-1,4-10 0-15,3-17 0 16,-2-11 0-16,0-12 0 16,2-15 0-16,-5-14 0 15,-1-11 0-15,0-11 0 16,0-8 0-16,0-7 0 16,-5-6 0-16,-4-4 0 15,-1-12-109-15,53-12-1802 16,-53-13 170-16,4-18 144 15,2-15 127-15</inkml:trace>
  <inkml:trace contextRef="#ctx0" brushRef="#br0" timeOffset="152875.63">18510 14822 7879 0,'0'0'34'16,"0"0"1"-16,0-1-1 16,1 1 1-16,1 0-1 15,3 0 1-15,1-3 0 16,3 2 0-1,-1-5 0-15,-2-3-35 0,-1-2 0 16,-4-4 0-16,-1-4 0 16,0-4 0-1,-1-2 0-15,-5 3 0 16,-4 2 0-16,-8 1 0 16,-8 8 0-16,-7 7 0 15,-9 1 0-15,-5 7 0 16,-3 9 0-16,3 9 0 15,3 9 0-15,10 10 0 16,8 5 0-16,10 1 0 16,10-2 0-16,5-7 0 15,8-5 0-15,10-8 0 16,12-9 0-16,4-9 0 16,11-7 0-1,2-8 0-15,-4-12 0 16,-3-2 0-16,-6-9 0 15,-7 2 0-15,-3 0 0 16,-7 10 0-16,-7 5 0 16,-2 10 0-16,0 4 0 15,3 9 0-15,2 8 0 16,3 8 0-16,-3 4 0 16,0 4 0-1,-1-2 0-15,-2-3 0 0,0-6-305 16,11-3-499-16,-10-7-839 15,4-5 128 1,-1-7 112-16,2-7 99 16</inkml:trace>
  <inkml:trace contextRef="#ctx0" brushRef="#br0" timeOffset="153450.6">18837 14679 6589 0,'3'0'172'0,"2"4"1"16,-1 8 1-16,2 8 3 15,-5 12 1-15,2 7 0 16,-4 5 4-16,1 1 1 16,0-2 2-16,0-4-185 15,0-5 0-15,0-7 0 16,0-7 0-16,0-5 0 15,0-8 0-15,0-4 0 16,-2 0 0-16,1-11 0 16,-2-9 0-16,1-9 0 15,2-16 0-15,11-15 0 16,13-11 0-16,14-8 0 16,15-4 0-1,15 6 0-15,7 6-15 16,-1 17-55-16,-8 14-18 15,-11 18-8-15,-17 10-7 16,-20 9 18-16,-16 9 53 16,-22 10 32-16,-15 8 0 15,-7 10 0-15,6 13 15 16,10 11 53 0,21 6 19-16,24 4 9 0,23 2 7 15,9-4-16-15,-4-6-54 16,-9-9-33-16,-19-13 0 15,-37-11 0 1,-31-9 0-16,-29-10 0 16,-23-7 0-16,-11-5 0 15,9-5 0-15,18-5-259 16,80-3-665-16,-10-7-699 16,27-11 125-16,36-3 110 15,32 0 97-15</inkml:trace>
  <inkml:trace contextRef="#ctx0" brushRef="#br0" timeOffset="154040.57">20007 14309 7267 0,'0'-8'100'0,"0"6"1"15,-2 15 1-15,-3 20 0 16,-1 25 0 0,-3 30 2-16,-1 18-1 15,-5 12 1-15,3 1 2 16,-1 1-106-16,3-5 0 16,1-8 0-16,5-10 0 15,-2-8 0-15,3-17 0 16,2-13 0-16,-1-17 0 15,1-14 0-15,-1-14 0 16,2-14 0-16,5-11-321 16,6-18-1533-16,8-10 161 15,11-15 137 1,10-7 121-16</inkml:trace>
  <inkml:trace contextRef="#ctx0" brushRef="#br0" timeOffset="154414.73">20754 14770 5473 0,'-9'-20'283'16,"-7"-4"3"-16,-13-2 4 15,-14-1 6 1,-9 13 3-16,-13 10 5 16,-6 17 5-16,2 13 6 15,7 14 3-15,8 18-300 16,10 13-18-16,12 1 0 16,14 5 0-16,11-5 0 15,14-9 0-15,17-8 0 16,13-9 0-16,8-10 0 15,16-11 0-15,5-13 0 16,4-6-138 0,-2-9-402-16,-2-9-1217 15,-10-9 145-15,-5-7 126 16,-2-7 109-16</inkml:trace>
  <inkml:trace contextRef="#ctx0" brushRef="#br0" timeOffset="154698.98">21233 14769 8191 0,'-31'-3'0'0,"-14"3"0"16,-15 7 0-1,-9 12 0-15,5 15 0 16,7 15 0-16,9 10 0 15,12 6 0-15,15 2 0 16,12-3 0-16,12-6 0 16,11-5 0-16,9-8 0 15,12-11 0-15,7-11 0 16,10-9-123-16,3-9-429 16,4-9-1207-16,-1-10 146 15,-1-10 126-15</inkml:trace>
  <inkml:trace contextRef="#ctx0" brushRef="#br0" timeOffset="155329.4">22143 14143 5911 0,'0'-9'241'0,"-2"5"2"15,-2 17 4-15,-7 23 2 16,2 30 5-16,-6 30 2 16,-5 23 4-16,-1 15 2 15,0 2 6-15,-2-3-268 16,3-5 0-16,6-10 0 15,2-12 0-15,9-14 0 16,0-18 0 0,3-14 0-16,2-16 0 15,-4-14 0-15,2-18 0 16,5-9 0-16,8-15-545 16,4-12-1248-16,11-18 151 15,12-11 130-15,6-11 113 16</inkml:trace>
  <inkml:trace contextRef="#ctx0" brushRef="#br0" timeOffset="155842.96">22953 14818 5201 0,'0'-19'300'0,"0"-3"6"15,-3-5 3-15,-8-3 5 16,-12 8 5-16,-14 13 7 15,-12 4 4 1,-10 13 6-16,-1 11 7 0,-1 10-236 16,12 7-107-16,10 6 0 15,13-1 0 1,13-2 0-16,10-6 0 0,10-5 0 16,15-5 0-16,10-10 0 15,11-7 0 1,6-6 0-16,4-10 0 15,-2-5 0-15,-8-2 0 16,-8-1 0-16,-9 6 0 16,-6 6 0-16,-4 8 0 15,0 13 0-15,1 8 0 16,3 8 0-16,-1 7 0 16,3 5 0-16,-2-3-329 15,2-5-1523-15,-3-3 160 16,-5-10 138-1</inkml:trace>
  <inkml:trace contextRef="#ctx0" brushRef="#br1" timeOffset="162761.23">5985 15418 5707 0,'2'0'248'0,"-1"-2"4"16,2 1 2-16,-2-2 3 16,-1 3 5-16,0 3 2 15,0 3 4-15,-5 9 5 16,-2 11 2-16,-8 10-144 15,-5 10-131 1,-6 5 0-16,-1 1 0 16,3-2 0-16,1-7 0 15,7-10 0-15,6-6 0 16,6-11 0-16,2-6 0 16,2-7 0-16,9-7 0 15,10-15 0-15,3-7 0 16,8-18 0-16,6-11 0 15,-3-8 0-15,-1-2 0 16,-2 0 0-16,-5 4 0 16,2 7 0-16,-5 9 0 15,-2 8 0 1,-7 9 0-16,-1 12 0 16,-1 6 0-16,1 8 0 15,7 8 0-15,5 10 0 16,5 11 0-16,3 9 0 15,1 10 0-15,-3 4 0 16,1 0 0-16,-4-4 0 16,-5-1 0-16,-2-8 0 15,-5-5 0-15,-3-7 0 16,-4-3 0-16,-5-7 0 16,0-1 0-16,-3-7 0 15,0 1 0 1,0-6 0-16,0-2-198 15,0 0-422-15,-2-2-1100 16,-2-10 139-16,-5-4 122 16,1-3 105-16</inkml:trace>
  <inkml:trace contextRef="#ctx0" brushRef="#br1" timeOffset="164367.82">5831 15548 3070 0,'0'0'121'0,"0"-1"46"15,0 1 34-15,0 0 17 16,0 0 20 0,0 0 21-16,0 0 37 15,0 0 114-15,0 0 101 16,0 0-64-16,0 0-53 16,1 0-46-16,5 1-33 15,3 2-12-15,5-2-16 16,11 1-19-16,12-2-36 15,9 1-126-15,12-2-106 16,4 1 0-16,0-1 0 16,-5 0 0-1,-14 0 0-15,-14-2 0 16,-12 0 0-16,-8 3 0 16,-8-1 0-16,-1 1 0 15,0 0-329-15,6 0-386 16,-4 0-945-16,-1-3 131 15,5 2 113-15,10-6 101 16</inkml:trace>
  <inkml:trace contextRef="#ctx0" brushRef="#br1" timeOffset="164993.76">7074 15651 6071 0,'-3'0'225'0,"-1"-3"2"15,1 3 3-15,5-1 2 16,21 2 4-16,21-1 1 15,21-1 5-15,22 1 1 16,14 0 5 0,-3 0-248-16,-5 0 0 15,-14 0 0-15,-14 0 0 16,-20-3 0-16,-13 2 0 16,-17-2 0-16,-9 2 0 15,-6-2 0-15,0-1-121 16,0 3-263-16,9-4-1420 15,-6-4 152-15,-2 0 132 16,1-2 115-16</inkml:trace>
  <inkml:trace contextRef="#ctx0" brushRef="#br1" timeOffset="165277.49">7504 15427 5398 0,'12'-2'143'0,"15"-1"126"16,16 7 3-16,11 6 4 15,7 12 5-15,3 12 3 16,-11 9 4-16,-14 11 5 16,-13 0 5-16,-17 1-51 15,-9-5-105 1,-11-6-142-16,-13-7 0 15,-12-5 0-15,-6-6-323 16,62-5-626-16,-66-9-651 16,15-6 123-16,14-10 105 15,17-9 96-15</inkml:trace>
  <inkml:trace contextRef="#ctx0" brushRef="#br1" timeOffset="166189.66">8800 15560 6408 0,'0'-5'190'0,"0"1"2"16,0 1 3-16,-3 7 0 15,-4 11 3 1,-5 10 2-16,-2 13 2 0,-5 5 2 15,2 2 3 1,2-2-207-16,1-4 0 16,4-8 0-16,2-6 0 15,3-6 0-15,2-8 0 16,3-4 0-16,0-5 0 16,0-3 0-16,0-9 0 15,1-8 0-15,5-11 0 16,6-14 0-1,6-8 0-15,7-6 0 0,1 3 0 16,1 4 0-16,-4 9 0 16,-2 12 0-16,-7 7 0 15,-4 9 0-15,-3 6 0 16,4 4 0 0,1 6 0-16,6 8 0 15,3 7 0-15,2 10 0 16,1 6 0-16,-4 6 0 15,-3-1 0-15,-2-3 0 16,-6-1 0-16,-5-5 0 16,0-5 0-16,-3-3 0 15,-2-4-361-15,26-2-1482 16,-35-8 160-16,-8-4 135 16,-2-1 119-1</inkml:trace>
  <inkml:trace contextRef="#ctx0" brushRef="#br1" timeOffset="166365.5">8760 15772 5089 0,'0'-6'269'16,"1"0"43"-16,10-1 8 0,14-5 4 16,10 2-176-16,10 1-166 15,14 2-273-15,0-3-1110 16,-3 2 95-16,2-3 85 15,-3-2 75 1</inkml:trace>
  <inkml:trace contextRef="#ctx0" brushRef="#br1" timeOffset="167553.95">9660 15367 4470 0,'0'0'159'0,"0"0"160"15,0 0 42-15,0 0 6 16,0 0 7 0,3 0 7-16,5-1 8 15,9 1 8-15,9 0 8 16,13 0-105-16,10 0-73 15,12 0-185-15,9 0-42 16,11-1 0-16,10-1 0 16,8 2 0-16,1-1 0 15,-1 0 0-15,-7 1 0 16,-7-2 0-16,-8 2 0 16,-5 0 0-1,-3 0 0-15,-1 0 0 16,-1 0 0-16,1 0 0 15,-3 0 0-15,-2 0 0 16,-3 0 0-16,-3 0 0 16,-2 0 0-16,-3 0 0 15,-1 0 0-15,-4 0 0 16,1 0 0-16,0 0 0 16,-1 0 0-16,5 0 0 15,-2 0 0-15,-1 0 0 16,1 0 0-16,-1 0 0 15,-2 0 0 1,-2 0 0-16,0 0 0 16,-3-1 0-16,0 0 0 15,-2-1 0-15,0-1 0 16,0 1 0-16,-6-1 0 16,0 1 0-16,-5 0 0 15,-4-1 0-15,-4 0 0 16,0 1 0-16,-3-2 0 15,-4 1 0-15,-1 0 0 16,-1 0 0-16,-8 2 0 16,0 0-196-16,-10 1-299 15,-19 0-1259 1,-13 0 145-16,-14 0 125 16,-19 2 110-16</inkml:trace>
  <inkml:trace contextRef="#ctx0" brushRef="#br1" timeOffset="168190.36">11483 15560 5855 0,'0'-3'246'0,"-2"3"3"16,-3 4 4-16,-12 8 3 16,-8 9 3-16,-10 8 3 15,-14 7 4-15,-3 3 4 16,-2-3 5 0,0-5-275-16,5-6 0 15,4-4 0-15,7-7 0 16,8-8 0-16,6-3 0 15,3-7 0-15,7-8 0 16,5-8 0-16,5-5 0 16,5-8 0-16,11-4 0 15,7 4 0-15,7 2 0 16,2 7 0-16,6 6 0 16,-1 7 0-16,0 8 0 15,-1 6 0 1,0 9 0-16,-3 8 0 15,-2 6 0-15,-5 7 0 16,-1 1 0-16,-3-2 0 16,-5-3 0-16,-2-3 0 15,-2-3 0-15,-2-3-369 16,4-4-1472-16,1-1 158 16,6-3 137-16,2-2 119 15</inkml:trace>
  <inkml:trace contextRef="#ctx0" brushRef="#br1" timeOffset="168474.61">11578 15913 8191 0,'0'-2'0'16,"0"-1"0"-16,3 1 0 16,-1 5 0-16,2 10 0 15,-1 5 0-15,1 9 0 16,0 8 0-16,-1 0 0 15,-3 1 0-15,0-2 0 16,0-7 0-16,2-4 0 16,-2-7 0-1,0-3 0-15,0-5 0 16,0-4 0-16,0-3 0 16,0-2 0-16,0-7-522 15,0-6-1277-15,0-9 151 16,0-11 131-16,0-5 115 15</inkml:trace>
  <inkml:trace contextRef="#ctx0" brushRef="#br1" timeOffset="170656.14">20257 15811 3687 0,'0'-2'170'0,"0"-1"81"16,0 1 108-16,0 0 74 15,0 0 12 1,0 0 10-16,-3 2 12 15,-7 4 10-15,-5 5 13 16,-5 9-124-16,-4 7-66 16,-2 10-93-16,1 2-126 15,2-1-78-15,6-1-3 16,4-10 0-16,5 0 0 16,6-9 0-16,0-6 0 15,2-6 0-15,2-1 0 16,-2-6 0-16,4-2 0 15,3-8 0-15,10-6 0 16,4-10 0 0,6-7 0-16,1-5 0 15,2-3 0-15,-3 1 0 16,-2 0 0-16,-5 4 0 16,0 4 0-16,-4 8 0 15,-4 5 0-15,-5 8 0 16,-1 6 0-1,1 6 0-15,-3 2 0 0,5 9 0 16,0 9 0-16,1 6 0 16,1 9 0-16,0 7 0 15,-2 0 0-15,2 1 0 16,-3-4 0 0,-2-2 0-16,3-6 0 15,-5-5 0-15,-1-6 0 16,-2-7 0-16,-1-2 0 15,0-7 0-15,0 0 0 16,0-2-358-16,38-3-541 16,-44-2-705-16,2-5 123 15,-3-2 106-15</inkml:trace>
  <inkml:trace contextRef="#ctx0" brushRef="#br1" timeOffset="170851.95">20219 15905 5044 0,'0'-5'150'0,"5"-2"4"16,9-2-2-16,14 1-52 16,9 1-88-16,12 4-172 15,6-7-1064-15,-6 7 74 16,0 1 66-1,-10-2 60-15</inkml:trace>
  <inkml:trace contextRef="#ctx0" brushRef="#br1" timeOffset="171413.43">20973 15589 4984 0,'-6'0'313'16,"2"-3"4"-16,0 3 6 15,1-1 6-15,20-1 4 16,15 1 8-16,15 1 5 16,13 0 6-16,9 0 6 15,-1 0-163 1,-10 0-195-16,-15 0 0 15,-12 0 0-15,-16 0 0 0,-9 0 0 16,-10 0-278 0,-9 0-188-16,43 0-1274 15,-53 3 144-15,-6 3 122 16,0 5 109-16</inkml:trace>
  <inkml:trace contextRef="#ctx0" brushRef="#br1" timeOffset="171913.48">21190 15853 4018 0,'0'0'299'16,"0"1"97"-16,-2 6 10 16,-6 8 9-16,-10 7 7 15,-7 7 11-15,-10 5 10 16,-6-1 9-16,1-2 11 16,-2-5-133-1,7-4-216-15,7-7-114 16,5-6 0-16,5-4 0 15,5-5 0-15,6-5 0 16,4-8 0-16,3-5 0 16,7-5 0-16,9-5 0 15,3 3 0-15,7 5 0 16,3 5 0-16,0 8 0 16,-2 6 0-16,-1 7 0 15,-5 4 0-15,-3 8 0 16,-1 3 0-1,-5 4 0-15,-5 0 0 16,0-1-33-16,-1-3-345 16,23-2-562-16,-20-4-639 15,4-6 120-15,5-1 103 16,2-7 93-16</inkml:trace>
  <inkml:trace contextRef="#ctx0" brushRef="#br1" timeOffset="172202.21">21317 16097 4419 0,'14'-4'130'0,"4"0"145"16,5 0 86-16,4 2 8 16,-9 5 6-1,-4 8 9-15,-8 5 6 0,-3 4 9 16,-11 4 8 0,-6-1-87-16,-2 0-57 15,0-4-164-15,2-5-99 16,5-3 0-16,6-4 0 15,19-6 0-15,16 1 0 16,15-4 0-16,11 2 0 16,12-2 0-16,-5 0 0 15,-9-1 0-15,-13 2 0 16,-11 1-211-16,-12-3-205 16,-12 3-1356-1,-16 0 148-15,-9 0 128 0</inkml:trace>
  <inkml:trace contextRef="#ctx0" brushRef="#br1" timeOffset="178528.26">13440 15399 4835 0,'-4'-1'104'16,"2"1"136"-1,0-2 83-15,-1 1 6 16,3 0 5-16,0-1 6 16,0 2 7-16,7 0 5 15,11 0 6-15,16 2-69 16,16 0-41-16,19 3-156 15,19-1-92-15,19-2 0 16,28 0 0-16,29 0 0 16,25 2 0-16,22-4 0 15,20 6 0 1,6 0 0-16,-1-2 0 16,-1 1 0-16,-6-1 0 15,-14 0 0-15,-8 0 0 16,-8 0 0-16,-13 5 0 15,-11-3 0-15,-16 3 0 16,-25-2 0-16,-24 3 0 16,-33-5 0-16,-29-1 0 15,-23-3 0-15,-15 1 0 16,-10-2 0-16,0 0 0 16,0-2 0-1,0 2 0-15,0 0 0 16,0 0 0-16,0 0 0 15,0 0-247-15,2 2-399 16,-2-2-1054-16,-6 0 137 16,-10 0 118-16,-23-2 105 15</inkml:trace>
  <inkml:trace contextRef="#ctx0" brushRef="#br1" timeOffset="179491.67">14508 15765 6881 0,'0'-4'141'15,"0"2"2"-15,0 0-1 16,0 8 3-16,0 11 1 16,2 8-1-16,-2 11 3 15,0 4 1-15,0 3 2 16,2-5-151-16,-2-1 0 16,0-7 0-16,0-6 0 15,-2-4 0 1,2-8 0-16,-2-4 0 15,2-4 0-15,0-1 0 16,-1-3 0-16,1 0 0 16,-3 0 0-16,0-2 0 15,-3-3 0-15,0-4 0 16,0-5 0-16,1-8 0 16,1-7 0-16,2-6 0 15,2-9 0-15,0-7 0 16,4-7 0-16,5 0 0 15,7 0 0 1,11 1 0-16,11 7 0 16,10 12 0-16,3 4 0 15,3 14 0-15,-9 7 0 16,-12 8 0-16,-10 6 0 16,-12 5 0-16,-12 7 0 15,-10 5 0-15,-4 5 0 16,-3 7-14-16,5 2-38 15,2 5-28-15,6-1-7 16,3 0 1 0,4-5-2-16,0-4-1 15,-2-7 67-15,-4-6 22 16,-7-6 0-16,-7-4 12 16,-6-1 39-16,-5-3 28 15,5-3 7-15,6 3-259 16,12 0-314-16,12 0-1199 15,9-2 136-15,10 2 116 16</inkml:trace>
  <inkml:trace contextRef="#ctx0" brushRef="#br1" timeOffset="179713.46">14867 15981 6473 0,'0'11'184'16,"-1"4"1"-16,0 5 2 15,-1 7 2-15,5 4 2 16,-3-4 1-16,1 0 3 16,1 0 1-16,-1-6 3 15,1 0-199-15,-2-5 0 16,0-4 0-16,0-1-340 16,0-5-1509-16,-2-4 160 15,-1-6 137-15,2-12 119 16</inkml:trace>
  <inkml:trace contextRef="#ctx0" brushRef="#br1" timeOffset="180490.26">18404 15552 5028 0,'-5'-5'308'0,"2"-2"4"16,6-3 5-1,20-2 6-15,31 5 6 0,29-1 5 16,27 3 6 0,26 3 6-16,3 0 5 15,-7 2-148-15,-17-1-203 16,-25 1 0-16,-30-1 0 16,-26-1 0-16,-23 0 0 15,-12-1-121-15,-18 1-266 16,36 2-1416-16,-56 0 152 15,-6 2 132-15,-8 5 115 16</inkml:trace>
  <inkml:trace contextRef="#ctx0" brushRef="#br1" timeOffset="181342.51">18528 15944 5364 0,'0'-1'294'15,"-4"-2"5"-15,3 1 5 16,-2-1 5-16,-2 6 4 16,1 6 6-16,-3 9 4 15,1 7 7-15,-1 7 6 16,1 9-336-16,0-1 0 16,2 1 0-16,-2-5 0 15,-1-1 0-15,1-7 0 16,2-4 0-16,-1-3 0 15,4-4 0-15,0-7 0 16,-1-2 0 0,1-4 0-16,1-1 0 15,0-3 0-15,0 0 0 16,0-1 0-16,0-3 0 16,0-2 0-16,0-4 0 15,0-4 0-15,3-4 0 16,-1 2 0-16,1-2 0 15,3-1 0-15,3-3 0 16,-2 0 0-16,3-2 0 16,0-5 0-16,5-2 0 15,-2-4 0-15,1-4 0 16,-1 1 0 0,3 1 0-16,-1 3 0 15,3 4 0-15,4 3 0 16,3 1 0-16,6 1 0 15,3 1 0-15,4 3 0 16,-3 2 0-16,-8 7 0 16,-9 2 0-16,-7 8 0 15,-8 2 0-15,-7 5 0 16,-6 4 0-16,-2 8 0 16,-5 5 0-16,2 6 0 15,5 4 0-15,3 0 0 16,6-1 0-1,2-2 0-15,1-7 0 16,-2-1 0-16,-2-7 0 16,-4-3 0-16,-5-6 0 15,-8-2 0-15,-2-3 0 16,-3 0 0-16,6-1-279 16,7 1-253-16,8-73-1190 15,8 71 140 1,8 4 122-16,7 2 105 0</inkml:trace>
  <inkml:trace contextRef="#ctx0" brushRef="#br1" timeOffset="181619.25">18784 16096 5215 0,'3'-2'182'16,"4"1"62"-16,10 0 46 15,9-1 14-15,3 9 5 16,4 1 6-16,-9 6 4 15,-10 6 6-15,-10 5 5 16,-14 1-171-16,-11 0-31 16,-5-4-69-16,0-3-47 15,0-6-12-15,11-3 0 16,8-6 0 0,20-2 0-16,22-2 0 15,20 0 0-15,15 0-286 16,20-2-132-16,79 2-1333 15,-78-3 145-15,-7-2 124 16,-9-5 110-16</inkml:trace>
  <inkml:trace contextRef="#ctx0" brushRef="#br1" timeOffset="182409.55">22720 15703 4825 0,'-9'-10'219'16,"1"1"105"-16,4-3 6 16,5-2 5-16,27 3 6 15,22 3 7 1,24 1 5-16,21 2 7 0,12 1 7 16,-4 2-99-16,-14 1-147 15,-21-1-121-15,-19-1 0 16,-23 0 0-1,-13 2 0-15,-10-5-222 0,-10 6-150 16,-7 0-246-16,-11 0-997 16,-3 7 123-1,-9 3 110-15,-1 8 95 16</inkml:trace>
  <inkml:trace contextRef="#ctx0" brushRef="#br1" timeOffset="183310.1">22745 16051 4777 0,'0'0'265'0,"0"-1"65"16,0 1 7-16,0 0 5 15,0 1 6-15,-3 6 7 16,2 5 7-16,1 8 6 16,-1 9 7-16,-2 8-117 15,-3 5-184 1,0 1-74-16,-3 2 0 15,-2 1 0-15,1-5 0 16,1-3 0-16,0-5 0 16,4-7 0-16,2-7 0 15,1-7 0-15,1-5 0 16,1-3 0-16,0-3 0 16,0 2 0-16,0-3 0 15,0 0 0-15,0-3 0 16,0 1 0-16,0-7 0 15,0-2 0 1,0-5 0-16,1-2 0 0,1-4 0 16,1 0 0-1,2 1 0-15,5-1 0 16,0 0 0-16,1-1 0 16,3-1 0-16,-2-1 0 15,0-3 0-15,2 2 0 16,-1-1 0-16,-2 2 0 15,-1 0 0-15,3 3 0 16,-3 1 0-16,2 0 0 16,4 1 0-16,0-1 0 15,7-3 0-15,4 2 0 16,5-5 0 0,4 3 0-16,2-1 0 15,-5 7 0-15,-7 4 0 16,-7 5 0-16,-12 5 0 15,-4 4 0-15,-6 4 0 16,-7 6 0-16,-5 2 0 16,1 6 0-16,-2 4 0 15,6 1 0-15,5 2 0 16,5 3 0-16,5 0 0 16,2-1 0-16,-4 0 0 15,0-2 0 1,-6-6 0-16,-9 0 0 15,-14-7 0-15,-5-5 0 16,-7-3 0-16,2-3 0 16,4-2 0-16,15 1-271 15,10 0-254-15,12-32-1201 16,16 29 141-16,6 3 122 16,6 1 107-16</inkml:trace>
  <inkml:trace contextRef="#ctx0" brushRef="#br1" timeOffset="183669.29">23028 16303 4168 0,'0'-1'100'0,"3"1"12"16,9-5 7-16,12-2 2 16,11 3 0-16,9-2 3 15,1 1 0-15,-7 3 0 16,-11 0 2-16,-11 2-57 15,-10 2 76-15,-10 2 44 16,-12 5 6-16,-2 4 1 16,0 3 5-16,3 7-14 15,8 1-72 1,12 4-68-16,13 3-34 16,5 2-45-16,2-1-103 15,-6-3-58-15,-10-8 33 16,-14-6 123-16,-17-8 110 15,-17-4 21-15,-6-6 73 16,-8-2 72-16,5-4-225 16,11 3-164-16,15-13-1334 15,12 8 106-15,16-2 93 16,7 1 84-16</inkml:trace>
  <inkml:trace contextRef="#ctx0" brushRef="#br1" timeOffset="214238.97">22179 5772 4272 0,'0'0'214'0,"0"-3"113"15,2 1 54-15,-1-4 8 16,2 2 6-16,0-3 10 16,2 2 9-16,-2-2 8 15,0 3 10-15,0-1-138 16,-1 3-107-16,-1-1-128 15,-1 2-59-15,0 1 0 16,0 0 0-16,0-2 0 16,0 0 0-16,0-2 0 15,-1-2 0-15,-1 1 0 16,-1-2 0 0,-6-1 0-16,-6 4 0 15,-11 0 0-15,-13 0 0 16,-15 2 0-16,-9 8 0 15,-8 6 0-15,-5 13 0 16,5 11 0-16,12 16 0 16,14 9 0-16,20 3 0 15,18 0 0-15,16-6 0 16,18-8 0-16,14-6 0 16,12-9 0-16,10-11 0 15,4-5-351-15,-1-6-308 16,-2-11-1010-1,-6-4 132-15,-6-7 114 16</inkml:trace>
  <inkml:trace contextRef="#ctx0" brushRef="#br1" timeOffset="214701.54">22487 6039 7977 0,'-3'-4'24'16,"1"1"-1"-16,1 0 1 15,-1 1-1-15,16 2 1 16,16 0-1-16,23 0 1 16,15 0 0-1,19 0 1-15,2 0-25 16,-8 0 0-16,-13 0 0 15,-15-2 0-15,-15 1 0 16,-16-2 0-16,-8 2 0 16,-8-1 0-16,-5-1 0 15,-1 1 0-15,0 1 0 16,0 1-369 0,46-1-1472-16,-50 1 158 0,-1-2 137 15,-6-2 119 1</inkml:trace>
  <inkml:trace contextRef="#ctx0" brushRef="#br1" timeOffset="-214411.04">22897 5852 4209 0,'-10'-8'378'16,"-3"-2"10"-1,-3 0 6-15,1-1 9 16,9 4 8-16,2 3 10 16,13 3 8-16,17 5 10 15,19 6 10-15,15 11-179 16,11 8-270-16,0 8 0 15,-16 6 0-15,-16 1 0 16,-22 2 0-16,-11-1 0 16,-15-3 0-16,-15-1 0 15,-12-8 0-15,-9-4 0 16,-10-4 0-16,1-5-417 16,3-29-1411-1,6 18 157-15,4-6 134 16,12-6 118-16</inkml:trace>
  <inkml:trace contextRef="#ctx0" brushRef="#br1" timeOffset="-212096.89">24127 6008 4574 0,'0'0'252'0,"2"0"97"0,-2 0 6 16,0 0 8-16,0 0 6 15,0 0 8 1,0 0 6-16,0 0 9 16,0 0 7-16,0 0-131 15,0 0-158-15,0 0-110 16,2-2 0-16,-2 0 0 15,2-1 0-15,-1-2 0 16,1-3 0-16,1-3 0 16,-3 0 0-16,1-3 0 15,-1-1 0-15,0-1 0 16,0 1 0-16,-1 0 0 16,-4-1 0-1,-5 4 0-15,-4 1 0 16,-8 3 0-16,-2 4 0 15,-7 2 0-15,-2 4 0 16,0 6 0-16,1 9 0 16,3 4 0-16,5 7 0 15,9 4 0 1,6 0 0-16,6-2 0 0,5-3 0 16,7-5 0-16,7-4 0 15,7-5 0-15,6-6 0 16,5-3 0-1,3-4 0-15,-3-8 0 16,-1-3 0-16,-1-4 0 16,-5-3 0-16,-3-1 0 15,-4 2 0-15,-7 5 0 16,-5 2 0-16,-2 9 0 16,0 2 0-16,0 7 0 15,0 6 0-15,4 4 0 16,-2 6 0-1,-2 3 0-15,0-1 0 0,4 0-361 16,70-4-1482-16,-62-6 160 16,2-9 135-1,-1-5 119-15</inkml:trace>
  <inkml:trace contextRef="#ctx0" brushRef="#br1" timeOffset="-211563.87">24529 5557 5831 0,'0'-2'241'0,"3"0"5"15,-3 6 1-15,0 8 5 16,0 11 2-16,1 10 4 15,-1 11 2-15,0 3 6 16,-1 2 1-16,1 0-198 16,-3-2-69-16,3-6 0 15,0-6 0-15,0-6 0 16,0-9 0-16,0-6 0 16,4-8 0-16,6-3 0 15,10-7 0-15,12-6 0 16,8-7 0-1,8-2 0-15,4-3 0 0,0 3 0 16,-4 6 0 0,-5 5 0-16,-7 6 0 15,-8 8 0-15,-12 6 0 16,-9 6 0-16,-6 5 0 16,-14 8 0-16,-8-3 0 15,-14 1 0-15,-7-3 0 16,-7-6 0-16,0-3 0 15,0-7 0-15,7-6 0 16,6-2 0-16,5-8 0 16,8-4-216-1,14-4-262-15,7-16-1275 16,7 8 145-16,13 2 125 16,9 1 109-16</inkml:trace>
  <inkml:trace contextRef="#ctx0" brushRef="#br1" timeOffset="-210466.85">25217 5789 4925 0,'2'-6'333'0,"0"-2"7"16,-1-3 5-16,2 3 7 15,-3 3 5-15,0 4 9 16,0 1 5-16,0 1 8 15,0-1 6 1,1-1-347-16,-1 1-38 16,0 1 0-16,2 1 0 15,-2-1 0-15,0 2 0 16,0 0 0-16,0-3 0 16,0 1 0-16,0 1 0 15,0-2 0-15,0 0 0 16,0 1 0-16,0-1 0 15,0 0 0-15,0 0 0 16,0 0 0-16,0 0 0 16,0 1 0-16,0-1 0 15,0 2 0-15,0-2 0 16,0 1 0 0,0-1 0-16,0 4 0 15,0 4 0-15,0 8 0 16,0 7 0-16,-2 8 0 15,1 7 0-15,-3 2 0 16,-3-2 0-16,2-2 0 16,-1-4 0-16,2-6 0 15,1-6 0-15,1-8 0 16,2-4 0-16,0-3 0 16,0-4 0-16,0-1 0 15,0-7 0-15,2-5 0 16,2-10 0-16,8-11 0 15,8-11 0 1,7-11 0-16,11-11 0 16,10-6 0-16,6 2 0 15,-1 9 0-15,8 11 0 16,-3 18 0-16,-6 15 0 16,-10 9 0-16,-10 14 0 15,-18 6 0-15,-10 12 0 16,-17 8 0-16,-12 8 0 15,-4 8 0-15,6 5 0 16,10 3 0-16,11 2 0 16,13 2 0-1,12-1 0-15,1-3 0 16,-6-7 0-16,-7-8 0 16,-13-10 0-16,-20-11 0 15,-21-8 0 1,-16-8 0-16,-8-4 0 0,-9-5 0 15,6-3 0-15,11-1-286 16,19-1-250-16,20-9-1183 16,13 5 140-16,17 1 121 15,16-3 105-15</inkml:trace>
  <inkml:trace contextRef="#ctx0" brushRef="#br1" timeOffset="-209939.83">25935 5149 5906 0,'0'-8'241'0,"0"0"3"16,2 0 4 0,-1 4 2-16,1 11 3 15,0 12 4-15,0 9 4 16,3 6 2-16,-2 4 5 15,1 1-268-15,-2-4 0 16,-2-3 0-16,2 0 0 16,0-3 0-16,-2-1-243 15,2-1-486-15,-2-4-950 16,3-6 134-16,-3-5 115 16,0-4 103-16</inkml:trace>
  <inkml:trace contextRef="#ctx0" brushRef="#br1" timeOffset="-209504.23">26504 5749 7804 0,'0'-20'43'16,"-2"-1"0"-16,-6-2-1 16,-11-1 1-16,-13 15 0 15,-13 9-1-15,-11 12 1 16,-7 13 1-16,2 15 0 15,12 11-44 1,4 11 0-16,18 2 0 16,9-1 0-16,14-7 0 15,8-1 0-15,12-8 0 16,9-7 0-16,13-12 0 16,9-6 0-16,5-10 0 15,3-8 0-15,0-6-446 16,-8-50-1374-16,-2 34 156 15,-10-3 133-15,-5-5 116 16</inkml:trace>
  <inkml:trace contextRef="#ctx0" brushRef="#br1" timeOffset="-208771.89">26755 5824 5851 0,'0'-6'247'16,"0"-2"2"-16,0 4 5 15,1-1 1-15,-1 6 5 16,0 10 3 0,0 10 4-16,-1 8 3 15,-3 5 5-15,-3 9-275 16,0-1 0-16,-1-3 0 16,1-3 0-16,0-4 0 15,2-6 0-15,1-5 0 16,1-6 0-16,1-5 0 15,0-4 0-15,2-4 0 16,0-1 0-16,0-2 0 16,0-3 0-16,0-8 0 15,0-6 0-15,4-11 0 16,5-9 0 0,5-9 0-16,9-7 0 15,9-7 0-15,5-3 0 16,6-2 0-16,7 3 0 15,6 10 0-15,1 10 0 16,-2 12 0-16,-6 16-43 16,-7 11-20-16,-15 7-24 15,-14 13 4-15,-17 11 1 16,-11 6 61-16,-12 9 21 16,-2 7 0-16,6 2 0 15,10 4 0-15,9 4 40 16,13-1 24-16,9-2 21 15,1-2-1 1,-9-9-1-16,-3-7-60 16,-21-9-23-16,-26-10 0 15,-19-7 0-15,-13-8 0 16,-13-2 0-16,9-4 0 16,13-4-126-16,20-3-522 15,18 0-1083-15,14-6 140 16,18 0 124-16,9-4 106 15</inkml:trace>
  <inkml:trace contextRef="#ctx0" brushRef="#br1" timeOffset="-206059.88">28076 5838 4327 0,'5'-9'268'0,"2"-1"103"16,-1-2 7-16,0-3 9 15,-5 2 7-15,-1 1 7 16,-7-2 10 0,-6 0 8-16,-16 3 10 15,-17 6-141-15,-15 2-170 16,-13 11-118-16,-9 14 0 16,1 12 0-16,5 10 0 15,16 14 0-15,15 1 0 16,23 2 0-16,21 0 0 15,19-4 0-15,20-7 0 16,12-5 0-16,9-10 0 16,10-7 0-16,-6-9-285 15,11-8-519-15,-18-10-844 16,-7-10 129 0,-6-12 113-16,-3-12 98 15</inkml:trace>
  <inkml:trace contextRef="#ctx0" brushRef="#br1" timeOffset="-205379.52">28387 5221 5112 0,'0'-7'314'15,"0"-2"7"-15,0-1 4 16,0 2 6-16,0 4 5 16,0 4 6-16,0 1 6 15,0 10 7-15,0 7 5 16,-3 7-313 0,1 10-47-16,-3 5 0 15,0-3 0-15,1-1 0 16,3-6 0-1,-1-4 0-15,2-5 0 0,0-8 0 16,0-3 0-16,-1-4 0 16,1 1 0-16,0-5 0 15,0 0 0-15,0 0 0 16,0-1 0 0,0 0 0-16,-3 1 0 15,-1 0 0-15,2 1-324 16,2-6-1529-16,-2 5 161 15,2-4 137-15,2-4 120 16</inkml:trace>
  <inkml:trace contextRef="#ctx0" brushRef="#br1" timeOffset="-204423.66">28894 4815 5244 0,'-2'-7'297'0,"1"1"6"16,-5 3 5-16,-6 5 4 16,-3 20 6-16,-5 24 5 15,-1 24 5-15,1 18 6 16,1 20 5-16,5 10-254 16,-3 8-85-16,2 4 0 15,-1-2 0 1,3 0 0-16,-3-1 0 15,5-7 0-15,-5-5 0 16,-2-4 0-16,3-4 0 16,-1-8 0-16,-3-7 0 15,4-9 0-15,-1-11 0 16,2-10 0-16,4-13 0 16,0-8 0-16,4-12 0 15,3-9 0-15,0-5 0 16,2-4 0-16,2-4 0 15,-2-1 0-15,1-2 0 16,0-2 0-16,-2-2 0 16,0 1 0-1,-2 0 0-15,3-5-410 16,0-12-1419-16,1-17 156 16,5-16 135-16,19-31 117 15</inkml:trace>
  <inkml:trace contextRef="#ctx0" brushRef="#br1" timeOffset="-202724.11">29399 5931 5209 0,'0'0'295'0,"0"0"4"16,1 0 6-16,-1 0 3 15,0 0 7-15,0 0 3 16,0 0 7-16,0-2 4 15,2 1 7-15,-1-4-184 16,2-1-152-16,2-5 0 16,-2-2 0-1,0-2 0-15,-2 0 0 16,0 0 0-16,-1 1 0 16,-2 7 0-16,-12-1 0 15,-6 7 0-15,-13-2 0 16,-12 7 0-16,-8 5 0 15,-1 7 0-15,3 7 0 16,6 6 0-16,10 3 0 16,10 1 0-16,12 2 0 15,6-4 0-15,7-2 0 16,7-5 0-16,6-4 0 16,10-2 0-1,6-9 0-15,10-5 0 16,2-3 0-16,-1-4 0 15,-2-8 0-15,-2-4 0 16,-4-5 0-16,-5-2 0 16,-5-1 0-16,-3 5 0 15,-10 6 0-15,-1 5 0 16,-4 5 0-16,4 4 0 16,-1 9 0-16,4 6 0 15,2 5 0-15,2 7 0 16,-4 2 0-16,1 1 0 15,-2-3 0 1,0-2-361-16,7-4-1482 16,-5-7 160-16,4-10 135 15,0-5 119-15</inkml:trace>
  <inkml:trace contextRef="#ctx0" brushRef="#br1" timeOffset="-201995.73">29795 5891 5931 0,'2'-5'239'0,"0"-2"2"16,-2 3 4-16,1 2 2 15,-1 11 4-15,0 11 3 16,0 9 4-16,2 7 2 16,-5 9 5-16,1 0-265 15,-1 0 0-15,-2-3 0 16,-1-4 0-16,0-6 0 16,3-6 0-16,-1-9 0 15,3-4 0-15,-3-6 0 16,4-5 0-16,0-2 0 15,0 2 0-15,0-5 0 16,0-2 0 0,0-4 0-16,0-5 0 15,2-4 0-15,0-5 0 16,1-3 0-16,2-2 0 16,3 0 0-16,2-4 0 15,4-2 0-15,5-3 0 16,1-2 0-16,9-6 0 15,6-3 0-15,9-2 0 16,9 3 0-16,4 6 0 16,4 12-69-16,-5 12-99 15,-11 10-55-15,-17 11-7 16,-17 9 55 0,-21 7 72-16,-19 7 37 15,-13 7 27-15,-3 5 6 16,2 5 13-16,14 3 68 15,19 2 107-15,22 2 53 16,18 4 19-16,12 1-53 16,-2-4-72-16,-5-4-33 15,-16-10-28-15,-19-10-7 16,-28-7-13-16,-19-10-4 16,-17-7-10-16,-10-4 3 15,-2-4-7-15,7-7 2 16,14-3-209-16,20 1-382 15,18-6-1141 1,17-1 141-16,17 3 122 16</inkml:trace>
  <inkml:trace contextRef="#ctx0" brushRef="#br1" timeOffset="-201444.09">31002 5867 5718 0,'-2'-15'257'16,"-9"-1"3"-16,-8-2 5 0,-14 1 2 16,-10 11 4-16,-16 6 4 15,-2 11 4 1,0 11 3-16,5 13 5 16,7 8-257-16,11 12-30 15,11 3 0-15,11-1 0 16,10-1 0-16,12-5 0 15,14-3 0-15,10-6 0 16,7-9 0-16,9-7 0 16,2-9 0-16,-3-7-373 15,0-13-1467-15,-5-6 159 16,-6-11 136-16,-3-8 119 16</inkml:trace>
  <inkml:trace contextRef="#ctx0" brushRef="#br1" timeOffset="-200844.15">31118 5270 5747 0,'0'-1'257'0,"1"-1"3"15,-1 4 4-15,0 2 4 16,0 9 3-16,-1 3 4 16,1 9 4-1,0 1 4-15,0 3 4 16,0-2-287-16,0-1 0 15,-2-1 0-15,-1-2 0 16,-1-3-295-16,50-2-1566 16,-54-5 162-16,2-9 139 15,3-4 120-15</inkml:trace>
  <inkml:trace contextRef="#ctx0" brushRef="#br1" timeOffset="-199979.39">31526 4942 4807 0,'0'-4'342'0,"0"0"7"16,0-2 6-16,0 3 7 16,0 5 6-16,0 14 8 15,-1 14 7-15,-1 15 7 16,-5 19 9-16,-1 15-339 15,-6 8-60-15,-3 6 0 16,-4 7 0-16,0 1 0 16,0-2 0-16,2-3 0 15,4-4 0-15,5-6 0 16,2-5 0-16,3-5 0 16,1-2 0-16,1-5 0 15,0-2 0 1,-1-3 0-16,-2-5 0 15,-1-7 0-15,0-3 0 16,1-7 0-16,0-5 0 16,-1-4 0-16,3-4 0 15,-2 0 0-15,1-3 0 16,1 0 0-16,0-1 0 16,-1-1 0-16,0 1 0 15,0 1 0-15,1-2 0 16,0 1 0-16,-1-2 0 15,1 1 0-15,-2-3 0 16,2-1 0 0,0-1 0-16,-2 2 0 15,1 1 0-15,0 0 0 16,-4 0 0-16,3 0 0 16,3-2 0-16,0-8 0 15,2 0 0-15,1-4 0 16,0-7 0-16,0-2 0 15,36-6-989-15,-28-14-686 16,0-13 134-16,1-15 115 16,-2-10 101-1</inkml:trace>
  <inkml:trace contextRef="#ctx0" brushRef="#br1" timeOffset="-198435.93">32094 6043 4493 0,'0'0'121'0,"-2"0"58"15,2 0 30-15,0 0 40 16,0 0 49-16,0 0 27 16,0 0 21-16,0 0 22 15,0 0 19-15,0-1-76 16,0-2-52 0,0-2-62-16,0-2-33 15,0-2-40-15,2-3-52 16,-2 2-26-16,0-3-17 15,0 1-15-15,1 1-14 16,-1 1 0-16,-1-2 0 16,-2 3 0-16,-3 1 0 15,-5 0 0-15,-5 1 0 16,-4 3 0-16,-8 3 0 16,-1-1 0-16,-5 2 0 15,-4 6 0-15,-3 3 0 16,4 6 0-16,0 6 0 15,6 8 0 1,4 4 0-16,6 1 0 16,3 0 0-16,8-3 0 15,4-2 0-15,3-6 0 16,3-4 0-16,4-4 0 16,5-3 0-16,8-7 0 15,7-2 0-15,7-2 0 16,5-4 0-16,2-6 0 15,-2-4 0-15,-1-7 0 16,-2-5 0-16,-1-4 0 16,-5 5 0-1,-5-1 0-15,-6 6 0 16,-4 5 0-16,-3 2 0 16,-4 5 0-16,-1 2 0 15,0 4 0-15,3 7 0 16,1 4 0-16,2 9 0 15,1 4 0-15,1 9 0 16,0 1 0-16,0-1 0 16,0 2 0-16,2-2-131 15,1-2-346-15,2-37-1299 16,1 25 147-16,2-6 129 16,3-9 112-1</inkml:trace>
  <inkml:trace contextRef="#ctx0" brushRef="#br1" timeOffset="-197903.37">33093 5905 4666 0,'0'-16'267'16,"-5"-3"73"-16,-7 0 7 15,-11-1 7-15,-10 10 5 16,-17 7 8 0,-9 10 7-16,-6 11 6 15,-1 12 8-15,5 11-123 16,8 11-181-16,7 6-84 15,11 1 0-15,10-4 0 16,15 0 0-16,9-6 0 16,11-2 0-16,17-9 0 15,9-1 0-15,12-8 0 16,5-4 0-16,1-12-142 16,-2-6-336-16,-6-21-1295 15,-1 3 147 1,-5-9 128-16,1-5 112 15</inkml:trace>
  <inkml:trace contextRef="#ctx0" brushRef="#br1" timeOffset="-197227">33403 5332 3936 0,'0'-5'288'0,"0"-1"119"16,0-1 9-16,0 0 8 16,0 2 10-16,0 2 10 15,0 2 11-15,0-1 10 16,-1 2 12-16,1 2-172 15,-7 6-165-15,0 9-140 16,-5 10 0 0,-1 9 0-16,0 7 0 15,0 3 0-15,5-4 0 16,0-2 0-16,2-6 0 16,2-6 0-16,3-6 0 15,1-4 0-15,0-8 0 16,-2-6 0-16,2 0 0 15,-4-3 0-15,1-1-156 16,45 0-804-16,-48-1-681 16,-1-5 127-16,-3-2 113 15</inkml:trace>
  <inkml:trace contextRef="#ctx0" brushRef="#br1" timeOffset="-193013.59">21687 7485 5119 0,'0'-8'303'15,"0"-4"6"-15,-3 1 4 16,-7-6 6-16,-8 7 4 16,-12-2 6-16,-15 6 6 15,-18 3 5-15,-15 4 7 16,-12 7-193-16,-8 12-154 15,0 12 0-15,7 14 0 16,11 11 0-16,21 9 0 16,20 4 0-16,23-1 0 15,16-6 0 1,22-6 0-16,20-7 0 16,17-10 0-16,10-12 0 15,11-9 0-15,2-9-360 16,0-5-1484-16,-8-10 160 15,-10-8 135-15</inkml:trace>
  <inkml:trace contextRef="#ctx0" brushRef="#br1" timeOffset="-192431.44">21932 6846 6107 0,'0'-3'221'16,"0"-3"2"-16,0 2 3 16,0 0 3-16,-1 12 2 15,1 5 3-15,-3 11 3 16,0 5 3-16,0 6 3 15,0 2-243-15,-1-1 0 16,-2-3 0 0,0-2 0-16,-2 0 0 15,-3-1 0-15,1-2-325 16,5-3-1528-16,-1-2 161 16,4-6 137-16,4 1 121 15</inkml:trace>
  <inkml:trace contextRef="#ctx0" brushRef="#br1" timeOffset="-192047.8">21925 7806 7071 0,'0'0'121'0,"0"0"2"16,0 0-2-16,0 0 3 16,13 0 1-16,19 2-1 15,23-2 3-15,22 4 0 16,17 1 1-16,3-1-128 15,-6-2 0-15,-16 2 0 16,-14-4 0-16,-14 1 0 16,-15-1 0-16,-11 0 0 15,-9 0 0 1,-6-1 0-16,-3-1-396 16,-1-8-1438-16,-1 0 157 15,-4-5 136-15</inkml:trace>
  <inkml:trace contextRef="#ctx0" brushRef="#br1" timeOffset="-191740.08">22340 7563 5808 0,'24'-3'248'16,"18"3"6"-16,11 3 2 16,14 9 3-16,-4 14 4 15,-8 11 4-15,-12 15 2 16,-18 8 6-16,-14 0 3 16,-12-2-264-16,-18-2-14 15,-14-9 0-15,-9-7 0 16,-10-9 0-16,-1-6-346 15,21-10-1502 1,-8-8 161-16,12-4 136 16,15-9 119-16</inkml:trace>
  <inkml:trace contextRef="#ctx0" brushRef="#br1" timeOffset="-190279.72">23828 7832 5606 0,'0'-4'270'16,"0"-1"5"-16,-10 4 4 15,-9 11 3-15,-10 13 5 16,-8 15 5-16,-11 11 3 15,-1 9 4-15,6 2 7 16,2-5-306-16,8-3 0 16,4-12 0-16,9-5 0 15,7-7 0 1,6-11 0-16,6-7 0 16,5-8 0-16,6-11 0 15,11-11 0-15,10-18 0 16,12-12 0-16,9-18 0 15,3-10 0-15,-1-4 0 16,-3 2 0-16,-6 9 0 16,-5 9 0-16,-8 18 0 15,-10 12 0-15,-5 12 0 16,-2 10 0-16,5 6 0 16,2 11 0-16,4 14 0 15,4 13 0-15,-2 13 0 16,-4 12 0-1,-1 5 0-15,-3 0 0 16,-2-1 0-16,-2-7 0 16,-6-5 0-16,-1-9 0 15,-7-5 0-15,1-7 0 16,-2-8 0-16,-2-8 0 16,-6-2-383-16,-2-11-1454 15,-5-2 157-15,-8-7 137 16,-4-6 117-16</inkml:trace>
  <inkml:trace contextRef="#ctx0" brushRef="#br1" timeOffset="-190081.15">23654 8077 5452 0,'0'-10'286'15,"2"-2"5"-15,17-5 3 16,16 1 5-16,21 3-23 15,15 4-241-15,11 4-138 16,4 3-379-16,-16 0-969 16,-11 2 101-16,-14-1 90 15,-7-3 80 1</inkml:trace>
  <inkml:trace contextRef="#ctx0" brushRef="#br1" timeOffset="-189384.46">24449 7904 4686 0,'2'-9'350'16,"0"1"7"-16,-1-1 6 16,0-1 7-16,-1 5 7 15,0 3 8-15,0 2 7 16,0 4 8-16,1 9 9 15,-1 8-307-15,0 7-102 16,0 10 0 0,0 3 0-16,-1 3 0 15,0-1 0-15,-4-1 0 16,1-6 0-16,-1-4 0 16,0-9 0-16,1-2 0 15,1-5 0-15,1-6 0 16,-1-2 0-16,3-6 0 15,-1 0 0-15,-1-5 0 16,-1-3 0-16,2-7 0 16,-2-3 0-16,1-7 0 15,1-6 0-15,1-6 0 16,5-3 0-16,3-4 0 16,4-5 0-1,7-1 0-15,9-2 0 16,10-3 0-16,8 6 0 15,9 4 0-15,7 8 0 16,5 11 0-16,-7 9 0 16,-9 10-20-16,-17 3-21 15,-18 9-3-15,-18 10 19 16,-20 5 25-16,-13 11 0 16,-4 9 0-16,3 5 0 15,7 5 0-15,15 6 0 16,18-1 19-16,12 0 23 15,9-1 0 1,-1-5-15-16,-5-6-27 16,-9-7 0-16,-11-8 0 15,-21-9 0-15,-20-7 0 16,-12-11 0-16,-9 1 0 16,-6-8 0-16,7 0 0 15,9-7-324-15,16 3-234 16,13-67-1145-16,15 58 137 15,9-1 119-15,10 2 105 16</inkml:trace>
  <inkml:trace contextRef="#ctx0" brushRef="#br1" timeOffset="-188738.87">25058 7360 5739 0,'0'-6'258'0,"0"1"4"16,0-1 2-16,0 2 4 15,0 10 4-15,0 10 3 16,0 12 5-16,0 5 4 16,0 9 5-16,0 1-289 15,0-1 0-15,0-1 0 16,0-3 0-16,0-2 0 16,0-7 0-16,-1 0 0 15,-3-10 0-15,1-3 0 16,-6-3-504-16,-1-9-1300 15,-6-7 152 1,3-8 132-16,-1-7 115 16</inkml:trace>
  <inkml:trace contextRef="#ctx0" brushRef="#br1" timeOffset="-185487.42">25693 7744 4272 0,'0'-8'271'0,"-2"-3"106"15,-7-1 8-15,-8 0 8 16,-12 4 8-16,-17 5 8 15,-10 6 9-15,-9 13 9 16,-1 11 10-16,2 14-158 16,11 10-157-16,13 11-122 15,13 3 0-15,17 0 0 16,13-7 0-16,15-4 0 16,13-10 0-16,12-8 0 15,8-9 0 1,8-11 0-16,2-4-305 15,-2-8-264-15,-6-14-1136 16,-8-4 138-16,-2-7 119 16,-9-6 104-16</inkml:trace>
  <inkml:trace contextRef="#ctx0" brushRef="#br1" timeOffset="-184824.56">25909 7893 5270 0,'2'-11'297'15,"2"0"6"-15,-4-3 3 16,3 2 6-16,-1 8 5 16,0 8 6-1,1 11 5-15,-1 8 5 16,0 12 5-16,-2 7-274 15,-2 4-64-15,-1-1 0 16,-1-1 0-16,-1-7 0 16,-2-5 0-16,1-7 0 15,3-7 0-15,1-3 0 16,0-8 0-16,2-1 0 16,0-6 0-16,-2 0 0 15,2 0 0-15,0-9 0 16,0-1 0-16,0-6 0 15,5-6 0-15,3-7 0 16,6-6 0 0,6-6 0-16,9-8 0 15,9-8 0-15,7-4 0 16,8 4 0-16,7 8 0 16,1 10-8-16,-8 16-63 15,-6 7-43-15,-21 12-7 16,-14 1 2-16,-16 10 38 15,-16 6 24-15,-8 9 11 16,-5 11 2-16,4 9 11 16,13 10 6-16,12 9 72 15,15 1 38-15,12 1 4 16,6-1 1 0,-10-7-41-16,-7-6-11 15,-14-12 10-15,-23-9-1 16,-22-11-11-16,-12-10-1 15,-12-4-8-15,-3-5 5 16,9-2 2-16,13-5-289 16,27-1-383-16,14-5-1035 15,22-2 134-15,22-5 114 16,15-1 103-16</inkml:trace>
  <inkml:trace contextRef="#ctx0" brushRef="#br1" timeOffset="-184108.48">27124 7878 5598 0,'0'-18'272'15,"0"-2"3"-15,-8-2 4 16,-9-1 5-16,-19 10 3 15,-11 11 5-15,-18 12 4 16,-5 11 5-16,-1 13 6 16,10 13-307-1,11 10 0-15,17 3 0 16,19 1 0-16,16 0 0 16,18-6 0-16,12-5 0 15,6-5 0-15,7-12 0 16,2-9 0-16,0-7 0 15,-2-8-466-15,-4-85-1348 16,-3 60 154-16,-4-7 132 16,-3-12 117-16</inkml:trace>
  <inkml:trace contextRef="#ctx0" brushRef="#br1" timeOffset="-183630.24">27386 7354 6269 0,'0'-8'204'0,"0"1"3"16,0 3 2-16,-2 4 2 15,-3 11 2 1,-3 13 3-16,-4 9 2 16,3 6 3-16,-1 4 2 15,2-3-223-15,3 0 0 16,-1-4 0-16,0-2 0 16,1-5 0-16,1-5 0 15,-1-2-95-15,2-4-410 16,-1-8-1274-16,2-7 149 15,2-9 129-15,0-11 112 16</inkml:trace>
  <inkml:trace contextRef="#ctx0" brushRef="#br1" timeOffset="-182644.16">28011 7197 4303 0,'0'-10'370'16,"0"0"8"-16,2 0 8 16,-2-2 9-16,0 3 7 15,0 8 8 1,-2 8 11-16,-5 16 7 0,-4 17 10 15,-2 23-181 1,-6 22-254-16,-4 19-3 16,-5 16 0-16,3 7 0 15,1 5 0-15,1 1 0 16,5-5 0-16,7-9 0 16,-2-3 0-16,3-7 0 15,3-11 0-15,-1-10 0 16,3-10 0-16,-2-15 0 15,5-12 0 1,-1-13 0-16,2-15 0 16,1-8 0-16,0-8 0 15,0-3 0-15,0-3 0 16,0-1 0-16,0-4 0 16,0-3-13-16,6-6-484 15,4-2-1306-15,5-12 153 16,9-5 131-16,6-6 115 15</inkml:trace>
  <inkml:trace contextRef="#ctx0" brushRef="#br1" timeOffset="-181271.71">28858 8003 4229 0,'0'-7'150'0,"1"-3"141"16,1-5 87-16,-1-1 9 15,-4 4 8-15,-4-2 8 16,-10 4 8-16,-12 2 10 16,-16 5 9-16,-17 1-100 15,-8 10-66 1,-5 13-165-16,2 15-96 15,8 8-3-15,11 14 0 16,15 4 0-16,19-1 0 16,14-3 0-16,21-6 0 15,21-4 0-15,14-7 0 16,12-8 0-16,9-7 0 16,-2-9 0-16,-7-6-376 15,17-7-1463-15,-33-4 158 16,-11-9 137-16,-4-8 117 15</inkml:trace>
  <inkml:trace contextRef="#ctx0" brushRef="#br1" timeOffset="-180775.72">29597 8022 5180 0,'-6'-13'300'0,"-10"-1"7"16,-12-1 4-16,-13-1 5 16,-12 9 6-16,-12 13 4 15,-5 9 7-15,4 13 4 16,5 14 7-16,11 9-229 15,14 4-115-15,15 5 0 16,13-2 0-16,12-2 0 16,15-2 0-16,12-4 0 15,9-9 0-15,8-8 0 16,3-7 0-16,4-9-267 16,-2-8-301-16,-6-7-1147 15,-1-13 138 1,-6-13 121-16,-3-9 106 15</inkml:trace>
  <inkml:trace contextRef="#ctx0" brushRef="#br1" timeOffset="-180204.25">29893 7525 5653 0,'0'-9'266'0,"0"0"4"15,0 1 4-15,0-1 3 16,-6 11 5 0,-2 9 3-16,-4 11 6 15,-2 6 2-15,-2 7 7 16,1 9-300-16,4-1 0 16,3 0 0-16,2-5 0 15,0-2 0-15,3-6 0 16,0-7 0-16,1-5 0 15,-1-4 0-15,2-5 0 16,-1-3 0-16,1-5-220 16,1-1-1661-16,4-7 165 15,11-11 141-15,14-5 123 16</inkml:trace>
  <inkml:trace contextRef="#ctx0" brushRef="#br1" timeOffset="-179475.69">30563 7490 5288 0,'7'-18'297'0,"0"-6"5"15,1 0 4-15,-2-3 5 16,-5 15 6-16,-1 5 4 16,0 7 6-16,0 17 6 15,0 19 4-15,-3 21-285 16,-4 25-52-16,-6 22 0 15,-7 12 0-15,-6 6 0 16,-5 3 0-16,-3-1 0 16,0 0 0-16,3-6 0 15,2-6 0-15,6-12 0 16,5-9 0 0,4-16 0-16,7-17 0 15,1-19 0-15,1-8 0 16,4-14 0-16,-2-8 0 15,3-9 0-15,0-9-400 16,9-63-1433-16,8 30 158 16,11-15 135-16,6-11 117 15</inkml:trace>
  <inkml:trace contextRef="#ctx0" brushRef="#br1" timeOffset="-178999.91">31255 8065 5289 0,'0'-11'294'0,"-8"-2"3"0,-7-4 5 16,-13 2 5-16,-6 8 4 15,-14 4 7-15,-3 11 4 16,0 10 6-16,3 9 4 15,5 13-241 1,9 9-91-16,8 5 0 16,12 1 0-16,8-2 0 15,10-2 0-15,11-6 0 16,14-6 0-16,5-4 0 16,10-11 0-16,1-3 0 15,0-10 0-15,-4-4 0 16,-3-5-327-16,-4-1-350 15,-9-5-994-15,-5-6 133 16,-8-3 114-16</inkml:trace>
  <inkml:trace contextRef="#ctx0" brushRef="#br1" timeOffset="-178802.1">30959 8322 5721 0,'10'-6'248'0,"7"-3"5"16,15 1 2-16,14-1-201 15,5 6-173-15,28 2-507 16,-24 1-682-16,-12 0 84 16,-11 0 74-16,-13-1 69 15</inkml:trace>
  <inkml:trace contextRef="#ctx0" brushRef="#br0" timeOffset="-148839.46">19746 4953 5614 0,'0'-2'62'0,"0"-2"38"15,0 1 7-15,0 1 5 16,-2 0 68 0,2 5 73-16,-1 5 3 0,-2 8 3 15,0 10 3-15,2 12-22 16,-4 12-38-1,1 7-42-15,0 7-6 0,-1 7-2 16,2 4-74-16,2 6-78 16,1 7 0-1,0 2 0-15,3 2 0 16,0 4 0-16,-2-3 0 16,5 4 0-16,-3 5 0 15,-2 4 0-15,-1 4 0 16,2 2 0-16,-4 2 0 15,2-2 0-15,2-3 0 16,-2-2 0-16,-3 1 0 16,-3-3 0-16,0-2 0 15,1-2 0-15,-3-5 0 16,4-2 0 0,-4 1 0-16,0-1 0 15,-2-2 0-15,0 0 0 16,-2-5 0-16,2-2 0 15,-3-8 0-15,5-4 0 16,-4-3 0-16,2 2 0 16,1-2 0-16,0 1 0 15,4 0 0-15,-2 1 0 16,2-5 0-16,1-2 0 16,1-4 0-1,-1-2 0-15,1-4 0 0,-2 0 0 16,2-2 0-16,-2-1 0 15,2-1 0 1,0-4 0-16,0-4 0 16,2-3 0-16,1-4 0 15,0-5 0-15,0-6 0 16,0-5 0-16,0-4 0 16,0-2 0-16,1-6 0 15,5 0 0-15,5 0 0 16,10-3 0-16,11-2 0 15,15 0 0-15,22-3 0 16,25 0 0 0,26 0 0-16,32-2 0 15,30 2 0-15,30 2 0 16,26 3 0-16,28 2 0 16,24 4 0-16,22 1 0 15,20 2 0-15,18 1 0 16,19 6 0-16,14-2 0 15,14 6 0-15,5-3 0 16,8 9 0-16,-3-2 0 16,-1 6 0-16,-8-2 0 15,-3 2 0 1,-11-1 0-16,-14-3 0 0,-4-2 0 16,-10 0 0-16,-4-2 0 15,-9 0 0 1,-1 5 0-16,-11-4 0 15,-5 0 0-15,-14 1 0 16,-10-2 0-16,-17-3 0 16,-24-2 0-16,-23-1 0 15,-25-7 0-15,-27 0 0 16,-29-4 0-16,-26-2 0 16,-26-2 0-16,-29-2 0 15,-28-4 0-15,-21 0 0 16,-18 0-196-1,-12 0-196-15,-21-3-234 16,-27-42-990-16,-31 35 125 16,-35-1 109-16,-42-2 95 15</inkml:trace>
  <inkml:trace contextRef="#ctx0" brushRef="#br0" timeOffset="-146400.67">19375 9276 1983 0,'1'0'94'15,"-1"-2"20"-15,0 1 23 16,2-1 24-16,-2-4 33 16,-2 2 52-16,2-4 54 15,-3 1 40-15,2 0 48 16,-4 0 39-1,4 1 64-15,-1-2 8 16,1 3-13-16,1 1-15 16,0 1-28-16,0 2-53 15,0 1-54-15,0 2-40 16,0 7-45-16,0 10-130 16,0 10-98-16,1 8-23 15,2 11 0-15,2 6 0 16,2 2 0-16,0 7 0 15,3 3 0-15,0 4 0 16,1 3 0 0,-2 5 0-16,3 1 0 15,-1 1 0-15,1 1 0 16,-3 2 0-16,-5-2 0 16,-1 2 0-16,-3-1 0 15,-1 4 0-15,1-2 0 16,1-1 0-16,-1-1 0 15,0-3 0-15,0-3 0 16,0-5 0-16,0-1 0 16,0-3 0-1,0-2 0-15,-1-2 0 16,-2 1 0-16,-3-2 0 16,-3 3 0-16,-3-2 0 15,-2-2 0-15,-1-2 0 16,2 0 0-16,1-2 0 15,2-3 0-15,6-2 0 16,1-3 0-16,3-1 0 16,0-4 0-16,-2 2 0 15,1 0 0-15,-5-1 0 16,0 3 0 0,-4-2 0-16,-2 4 0 15,1-1 0-15,-2-1 0 16,1-2 0-16,0 0 0 15,1-4 0-15,1-2 0 16,0-1 0-16,1 2 0 16,1 0 0-16,2 4 0 15,-3 3 0-15,1 1 0 16,2 3 0-16,-2-2 0 16,2 0 0-16,0-3 0 15,1-2 0 1,-1-2 0-16,4-4 0 15,-3 0 0-15,0-3 0 16,2-2 0-16,1-3 0 16,-1-1 0-16,3 0 0 15,0-3 0-15,0-3 0 16,0-3 0-16,0 0 0 16,0-1 0-16,0-3 0 15,2-1 0-15,-1-1 0 16,2-1 0-1,1-5 0-15,2 1 0 16,0-2 0-16,3-1 0 16,5 0 0-16,6 0 0 15,8 2 0-15,8-1 0 16,13-3 0-16,9 2 0 16,11-5 0-16,12 1 0 15,10-2 0-15,11 3 0 16,12 2 0-16,12-1 0 15,11-1 0-15,12 1 0 16,11-2 0-16,6 1 0 16,6-2 0-1,2 0 0-15,-4 2 0 16,0-1 0-16,0 1 0 16,-5 1 0-16,0 2 0 15,-2-1 0-15,3 1 0 16,-1 0 0-16,1 0 0 15,0-2 0-15,-3 2 0 16,-5-1 0-16,-12 4 0 16,-16-3 0-16,-16 2 0 15,-19 1 0-15,-17 0 0 16,-13 0 0-16,-12-1 0 16,-8 0 0-16,-4 1 0 15,-8-2 0 1,-6 1 0-16,-2 0 0 15,-8-1 0-15,-5-1 0 16,-7 1 0-16,-2 0 0 16,-1 4 0-16,-1 5 0 15,-1 1 0-15,2 9 0 16,-2 1 0-16,-2 8 0 16,2 4 0-16,0 7 0 15,0 6 0-15,0 8 0 16,0 6 0-16,2 9 0 15,3 5 0-15,1 2 0 16,3 8 0 0,1 3 0-16,-2 8 0 15,0 4 0-15,-5 6 0 16,0 1 0-16,0 4 0 16,-2-5 0-16,0 6 0 15,1-1 0-15,-2 1 0 16,-6-4 0-16,-1 2 0 15,-2-6 0-15,-4-3 0 16,-3 6 0-16,0-5 0 16,2-2 0-1,-2-4 0-15,1-3 0 16,4-10 0-16,-1-3 0 16,2-4 0-16,0-4 0 15,3-5 0-15,0-3 0 16,1-6 0-16,-1-6 0 15,4-5 0-15,2-4 0 16,-2-3 0-16,0-4 0 16,0-1 0-16,0 0 0 15,1-3 0 1,1-1 0-16,2-1 0 16,-1-2 0-16,0-3 0 15,2-1 0-15,-1-1 0 16,-1 2 0-16,2 2 0 15,-1-2 0-15,-1 3 0 16,0 1 0-16,2-7 0 16,-2-5 0-16,0-5 0 15,0-7 0-15,0-4 0 16,0-6 0-16,0 0 0 16,3-3-336-16,3-32-1514 15,0-5 161-15,0-25 137 16,-1-30 119-1</inkml:trace>
  <inkml:trace contextRef="#ctx0" brushRef="#br0" timeOffset="-142777.07">20464 9951 1329 0,'0'0'114'0,"0"0"42"16,0 0 39-16,0 0 37 16,0 0 59-16,0-3 62 15,0 0 49 1,0-3 78-16,0-4 159 16,0-1-33-16,0 0-35 15,0 1-33-15,0 5-32 16,-2 1-34-16,1 3-59 15,-4 8-67-15,1 9-50 16,-5 9-81-16,-4 11-178 16,0 8-37-16,0 2 0 15,-1 1 0-15,2-4 0 16,1-3 0-16,2-6-79 16,6-5-312-1,2-8-296-15,2-11-943 16,1-6 125-16,1-15 112 15</inkml:trace>
  <inkml:trace contextRef="#ctx0" brushRef="#br0" timeOffset="-142588.24">20423 10019 4381 0,'9'-20'356'16,"5"0"21"-16,6 1 7 16,7 3 8-16,1 13 8 15,4 14 9-15,1 8 7 16,-1 4 10-16,-4 6 9 15,-4 1-336-15,-4 2-426 16,-5-4-225 0,-4-15-1121-16,-4 4 133 15,1-10 115-15,-4-7 101 16</inkml:trace>
  <inkml:trace contextRef="#ctx0" brushRef="#br0" timeOffset="-142384.43">20825 9836 5744 0,'1'-4'249'0,"1"3"3"16,-1 3 4-16,0 10 3 15,1 8 3-15,-1 14 4 16,2 4 4 0,-3 3 3-16,1-1 4 15,2-4-499-15,2-1-253 16,34-11-1255-16,-29-8 141 15,1-6 123-15,2-10 106 16</inkml:trace>
  <inkml:trace contextRef="#ctx0" brushRef="#br0" timeOffset="-142063.73">21067 9922 4442 0,'0'-3'328'0,"0"2"32"16,-1 5 8-16,-4 9 7 15,-2 8 7-15,-4 9 8 16,3 6 8 0,4 1 9-16,1-1 7 15,7-5-121-15,10-3-259 16,4-7-34-16,7-9 0 16,5-7 0-16,2-7 0 15,-5-11 0-15,-6-9 0 16,-12-7 0-16,-4-10 0 15,-8-3 0-15,-8-2 0 16,-3 6 0-16,0 6-118 16,0 10-241-16,2 9-242 15,5-32-1050 1,4 41 129-16,6 4 114 16,7 3 98-16</inkml:trace>
  <inkml:trace contextRef="#ctx0" brushRef="#br0" timeOffset="-141680.09">21323 9939 4854 0,'1'-2'302'16,"1"2"29"-16,0-1 5 15,3 4 5-15,1 9 7 16,1 4 7-16,2 11 6 16,0 3 5-16,-1 5 9 15,-4 0-180-15,1-1-168 16,-2-7-27-1,-1-5 0-15,2-7 0 16,1-10 0-16,5-10 0 16,6-12 0-16,3-11 0 15,5-10 0-15,2-6 0 16,0 1 0-16,-4 4 0 16,-3 8 0-16,-6 11 0 15,0 10 0-15,0 11 0 16,-1 13 0-16,2 13 0 15,1 10 0-15,-3 5 0 16,-3 8 0 0,-5 0 0-16,-1-3 0 15,1-2-349-15,6-5-445 16,-4-8-840-16,4-12 127 16,8-10 111-16,3-10 98 15</inkml:trace>
  <inkml:trace contextRef="#ctx0" brushRef="#br0" timeOffset="-141521.23">21889 10254 5440 0,'22'-6'31'0,"9"-2"-57"16,15 0-227-16,12-1-907 15,-5 3 67 1,-3-1 60-16,-7 3 55 15</inkml:trace>
  <inkml:trace contextRef="#ctx0" brushRef="#br0" timeOffset="-140936.04">22235 10333 5609 0,'0'0'271'15,"2"0"3"-15,7-2 4 16,8 0 5-16,9-4 3 15,7-3 5-15,6-6 4 16,-3-6 4 0,-7-5 6-16,-7-7-305 15,-8-8 0-15,-5-11 0 16,-5-10 0-16,-3-2 0 16,-1 0 0-16,0 6 0 15,0 15 0-15,0 13 0 16,0 14 0-16,0 9 0 15,0 15 0 1,-1 16 0-16,1 15 0 16,0 14 0-16,0 9 0 0,0 3 0 15,7-1 0 1,4-8 0-16,6-9 0 16,9-10 0-16,7-9 0 15,6-11 0-15,2-12 0 16,5-5 0-16,-3-12 0 15,-3-8 0-15,-5-10 0 16,-9-5 0-16,-7-6 0 16,-9 1 0-16,-6 5 0 15,-5 6 0 1,-8 10 0-16,-7 11 0 16,-7 6 0-16,-9 10 0 0,-2 14 0 15,0 9 0 1,7 4 0-16,10 7 0 15,11 1 0-15,6-4 0 16,13-3 0-16,6-4 0 16,11-9 0-16,8-4 0 15,8-7-281-15,6-9-185 16,-2-6-1274-16,-2-6 144 16,-3-11 122-16</inkml:trace>
  <inkml:trace contextRef="#ctx0" brushRef="#br0" timeOffset="-140684.27">23236 9774 5508 0,'0'-10'280'16,"-4"0"4"-16,-3 5 6 15,-5 3 3-15,-2 17 4 16,-1 17 6-16,2 16 4 15,3 10 4 1,4 13 7-16,2 1-318 0,-1 3 0 16,0-2 0-1,2-8 0-15,-6-6 0 16,-1-6-427-16,-4-12-1399 16,-2-10 157-16,-6-10 134 15</inkml:trace>
  <inkml:trace contextRef="#ctx0" brushRef="#br0" timeOffset="-140543.4">22984 10347 5660 0,'8'-18'266'0,"8"-4"4"15,13-4 2-15,10-1-243 16,10 9-206 0,4-12-1267-16,2 19 100 0,-3 0 90 15,-6 0 79 1</inkml:trace>
  <inkml:trace contextRef="#ctx0" brushRef="#br0" timeOffset="-140051.86">23525 9778 5986 0,'1'-10'233'15,"-1"0"3"-15,2 3 3 16,-2 9 3-16,0 16 2 16,-2 21 4-16,-3 16 3 15,-8 16 3-15,-2 9 4 16,-1 1-258-16,0-2 0 15,5-6 0-15,7-7 0 16,2-9 0-16,2-9 0 16,9-10 0-16,10-11 0 15,7-9-309-15,8-8-244 16,4-46-1155-16,-6 24 138 16,-6-7 120-1,-12-9 104-15</inkml:trace>
  <inkml:trace contextRef="#ctx0" brushRef="#br0" timeOffset="-139908">23512 10285 4806 0,'-10'-14'345'16,"1"-3"6"-16,0-2 7 15,1-2 6-15,18 6 7 16,10 6-190-16,18 2-302 16,15-1-1410-16,11-2 113 15,1-2 99 1,-2-5 88-16</inkml:trace>
  <inkml:trace contextRef="#ctx0" brushRef="#br0" timeOffset="-138924.42">24085 10275 8191 0,'19'-17'0'16,"8"0"0"-16,8-1 0 15,6 1 0-15,-4 11 0 16,-1 10 0-16,-7 10 0 15,-6 8 0 1,-5 9 0-16,-13 4 0 16,-3 1 0-16,-5 0 0 15,-5-6 0-15,-2-6 0 16,0-5 0-16,0-8 0 16,3-5 0-16,4-9 0 15,3-11 0-15,3-11 0 16,11-11 0-16,3-11 0 15,7-6 0-15,6 0 0 16,1 7 0-16,-3 9-230 16,-4 14-204-16,1 14-283 15,-4 4-854 1,-4 14 118-16,-4 14 103 16,0 4 92-16,-6 14 6278 15,1-3-5474-15,0-7 148 16,5-7 171-16,0-11 135 15,3-14 0-15,3 2 0 16,4-4 200-16,4-5 192 16,5-4 292-16,-1-3-60 15,-4-6-135-15,-8-1-146 16,-11 1-187-16,-6 1-156 16,-12 6 0-16,-12 2 0 15,-8 8 0 1,-6 4 0-16,-9 7 0 15,2 10 0-15,1 6 0 16,10 7 0-16,7 5 0 16,11 1 0-16,8 0 0 15,10 0 0-15,11-1 0 16,14-7 0-16,7-4-94 16,12-5-324-16,22-5-466 15,-13-8-686-15</inkml:trace>
  <inkml:trace contextRef="#ctx0" brushRef="#br0" timeOffset="-138659.52">25069 10268 4952 0,'-2'-10'334'16,"-3"-3"6"-16,-7 3 7 15,-3 1 6-15,-5 6 6 16,-6 13 7-16,4 9 6 15,2 7 8-15,7 4 8 16,6 7-388-16,4 1 0 16,8-3 0-16,8-2 0 15,5-4 0-15,3-5-282 16,10-5-155-16,3-6-272 16,-5-9-849-16,0-4 115 15,-4-11 102-15,0-9 91 16</inkml:trace>
  <inkml:trace contextRef="#ctx0" brushRef="#br0" timeOffset="-138292.95">25214 10389 4420 0,'0'-14'377'0,"3"-2"7"15,-3 2 7-15,0-2 9 16,0 11 8-16,0 7 8 16,0 5 10-16,-4 9 9 15,1 6 9-15,0 4-354 16,1 5-90-16,0-1 0 15,2-1 0-15,7-6 0 16,5-4 0-16,2-6-90 16,9-6-114-16,6-4-32 15,-1-9 4 1,3-8 3-16,-6-8 89 16,2-4 140-16,-11-7 0 15,0 2 0-15,-8 4 0 16,-4 6 85-16,-4 8 111 15,1 5 37-15,-1 7 0 16,-1 2 3-16,1 7-88 16,0 7-148-16,-2 2 0 15,0 6 0-15,2 2-151 16,-2 1-269-16,44-3-1367 16,-34-6 151-16,1-4 128 15,1-8 114-15</inkml:trace>
  <inkml:trace contextRef="#ctx0" brushRef="#br0" timeOffset="-137987.24">25554 10404 4271 0,'9'-9'275'0,"2"0"83"16,7 1 28-16,0 2 7 15,-2 11 8-15,-4 7 10 16,-4 6 7-16,-4 3 10 15,-3 4 9-15,-1-1-165 16,0-2-156-16,0-7-91 16,0-6-25-16,0-5 0 15,0-5 0-15,0-8 0 16,0-11 0 0,4-6 0-16,3-12 0 15,8-5 0-15,-1-2 0 16,6 4-167-16,-4 9-283 15,25 9-1324-15,-31 14 148 16,3 6 128-16,-5 14 112 16</inkml:trace>
  <inkml:trace contextRef="#ctx0" brushRef="#br0" timeOffset="-137639.51">25845 10435 3744 0,'19'-2'176'15,"8"-2"41"-15,9-5 59 16,8-6 64-16,-1-1 77 15,0-11 31 1,-5-2 11-16,-9 2 9 16,-6-1 13-16,-12 5-153 15,-6 5-43-15,-12 4-41 16,-9 9-67-16,-11 4-71 16,-4 3-81-16,1 10-25 15,5 5 0-15,12 6 0 16,6 10-27-16,10 2-84 15,6 4-62-15,4-1-29 16,7-1-8 0,-4-5-9-16,0-3-17 15,-7-6 3-15,-5-5 70 16,-4-6 40-16,-11-4 34 16,-7-2 77-16,-2-4-93 15,-1-2-143-15,15 0-1125 16,-5 0 93-16,11-4 80 15,7-4 74-15</inkml:trace>
  <inkml:trace contextRef="#ctx0" brushRef="#br0" timeOffset="-137452.69">26304 10437 6127 0,'4'0'219'16,"3"0"2"-16,4 5 3 15,-2 3 3-15,0 3 2 16,-4 6 2-16,-2 5-188 16,-1 0-343-16,0-2-1380 15,-7-4 135-15,0-9 115 16,1-1 103-16</inkml:trace>
  <inkml:trace contextRef="#ctx0" brushRef="#br0" timeOffset="-137188.93">26344 10386 4147 0,'18'-17'212'0,"3"-5"169"16,3-7 11-16,1-6 7 15,-11 4 9-15,-8 2 9 16,-10 2 9-16,-12 6 9 16,-9 3 10-16,-9 7-428 15,28 7-728-15,-28 4-901 16,13 7 123-16,17 3 109 16,16 6 95-16</inkml:trace>
  <inkml:trace contextRef="#ctx0" brushRef="#br0" timeOffset="-136892.21">26506 10329 5746 0,'5'4'251'0,"1"4"3"16,1 4 3-16,2 4 4 15,0 5 3-15,-2 2 3 16,-1-1 4-16,1 0 5 15,-2-6 3-15,-1-2-214 16,1-9-65-16,5-2 0 16,3-10 0-16,6-6 0 15,4-12 0-15,4-8 0 16,-2-7 0 0,-4-4 0-16,-2 7 0 15,-3 6-432-15,-9-2-1392 16,-3 22 156-16,0 8 134 15,1 12 116-15</inkml:trace>
  <inkml:trace contextRef="#ctx0" brushRef="#br0" timeOffset="-136632.45">26852 10426 4708 0,'27'-6'254'0,"11"-4"82"16,7-5 6-1,7-6 5-15,-15-2 9 0,-9-6 4 16,-14 1 8-16,-8 2 6 15,-15 10 7-15,-20 8-108 16,-14 12-181 0,-6 12-92-16,-12 14 0 15,9 9 0-15,12 6 0 16,20 5 0-16,11-1 0 16,13-4 0-16,15-7 0 15,7-8-313-15,7-8-279 16,-3-12-1105-16,-6-9 137 15,-12-10 118-15,-17-6 103 16</inkml:trace>
  <inkml:trace contextRef="#ctx0" brushRef="#br0" timeOffset="-135665.48">28270 10590 5524 0,'10'-11'130'16,"4"-3"27"0,4 0 20-16,2-7 17 15,-5 6 19-15,-3-1 32 16,-3-2 31-16,-7-1 3 16,-2 0 4-16,-9 2-97 15,-14-1-41-15,-12 1-30 16,-10 4-20-16,-11 4-14 15,0 5-20-15,10 3-31 16,11 5-30-16,9 6 0 16,13 2 0-16,7 5 0 15,12 5 0-15,8 2-30 16,12 0-133 0,6-1-99-16,7-4-20 15,-1-3 4-15,-2-9 1 16,-7-3 29-16,-6-4 116 15,-3-5 130-15,-3-3 2 16,-7-4 26-16,2 0 126 16,-8-1 96-16,-2 4 26 15,2 5 7-15,-1 8 2 16,1 13-19-16,4 15-122 16,2 11-138-16,0 15-4 15,-3 6 0-15,-4 0 0 16,-1-4 0-1,-3-7 0-15,-7-6 0 16,-3-10 0-16,-5-10 0 16,-4-9 0-16,-6-9 0 15,-4-7 0-15,1-4 0 16,6-9-314-16,13-9-1542 16,2-10 161-16,13-11 138 15,17-10 120-15</inkml:trace>
  <inkml:trace contextRef="#ctx0" brushRef="#br0" timeOffset="-135360.82">28622 10526 5826 0,'17'-5'250'16,"6"3"2"0,6 2 3-16,5 6 4 15,-11 8 4-15,-3 9 3 16,-10 5 3-16,-4 4 4 15,-8 0 5-15,-8 0-278 16,-1-4 0-16,2-5 0 16,-2-9 0-16,2-8 0 15,6-9 0-15,4-16 0 16,8-12 0-16,7-11 0 16,6-10 0-16,4-2 0 15,3 5 0-15,-3 7-80 16,-3 9-271-1,0 11-282-15,-3-21-1021 16,6 34 129-16,1 5 114 16,5 8 100-1</inkml:trace>
  <inkml:trace contextRef="#ctx0" brushRef="#br0" timeOffset="-134976.03">29233 10462 3498 0,'-1'-8'230'0,"-4"-3"166"15,-8-3 56-15,-8 1 10 16,-10 4 13-16,-10 5 10 16,-3 4 14-1,1 7 12-15,3 7 15 16,9 7-183-16,14 3-87 16,6 4-198-16,7 4-58 15,10-2 0-15,4-3 0 16,9-5 0-16,4-6 0 15,9-7 0-15,1-7 0 16,-1-8 0-16,-3-7 0 16,-2-4 0-16,-7-3 0 15,-4-1 0-15,-3 2 0 16,-6 3 0-16,-4 6 0 16,-1 4 0-16,1 3 0 15,-2 6 0 1,2 4 0-16,4 6 0 15,-3 8-215-15,1 9-236 16,54 2-1309-16,-49 0 145 16,-2-5 126-16,4-5 111 15</inkml:trace>
  <inkml:trace contextRef="#ctx0" brushRef="#br0" timeOffset="-134396.57">29363 10605 4674 0,'9'-15'348'0,"-2"-4"6"16,0 0 8-16,4 0 6 16,-5 12 7-16,0 6 7 15,-1 9 9-15,0 4 6 16,-2 6 10-16,-1 4-274 16,-2 3-133-16,0 0 0 15,0-5 0-15,0-3 0 16,0-7 0-16,5-6 0 15,4-7 0-15,4-5 0 16,6-8 0 0,5-2 0-16,-2-3 0 0,3 0 0 15,-4 1 0 1,-5 5 0-16,0 5 0 16,-4 4 0-16,-1 3 0 15,-4 7 0-15,1 6 0 16,-4 6 0-16,-2 3 0 15,-2 9 0-15,0 0 0 16,0 0 0-16,0-1 0 16,-3-6 0-16,1-5 0 15,1-4 0-15,1-8 0 16,0-7 0-16,4-6 0 16,7-8 0-16,5-7 0 15,7-4 0 1,5-3 0-16,-1 3 0 15,-3 4 0-15,-3 5 0 16,-5 4 0-16,-4 9 0 16,-1 4 0-16,-1 6 0 15,-4 11 0-15,0 1 0 16,-5 7 0-16,1 6 0 16,-5 1-60-16,-2 2-298 15,3-4-293 1,-6 0-1003-16,0-10 130 0,5-8 114 15</inkml:trace>
  <inkml:trace contextRef="#ctx0" brushRef="#br0" timeOffset="-133816.17">29871 10627 4626 0,'6'-11'348'0,"2"-2"6"15,4 0 7-15,1 2 8 16,2 9 5-16,-2 7 8 15,-3 9 9-15,-2 4 7 16,-3 3 7 0,-4 6-222-16,-2 0-183 15,1-4 0-15,0-5 0 16,0-5 0-16,0-5 0 16,0-5 0-16,1-7 0 15,4-7 0-15,3-7 0 16,8-6 0-16,2-1 0 15,5 0 0-15,-2 2 0 16,-3 4 0-16,-1 5 0 16,-4 6 0-16,1 4 0 15,-2 7 0-15,-2 6 0 16,0 8 0-16,-5 4 0 16,-3 8 0-1,-3-1 0-15,0-2 0 16,-4-3 0-16,4-5 0 15,-1-7 0-15,1-7 0 16,2-7 0-16,5-7 0 16,9-9 0-16,8-8 0 15,7-4 0-15,3-5 0 16,2 2 0-16,-5 7 0 16,-4 5 0-16,-4 7 0 15,-4 7 0-15,-4 7 0 16,-4 7 0-16,-2 9 0 15,-3 8 0 1,-4 8 0-16,-1 5 0 16,0 1-115-16,0 0-238 15,3-3-166-15,27-7-417 16,-15-7-495-16,6-7 99 16,8-9 87-16</inkml:trace>
  <inkml:trace contextRef="#ctx0" brushRef="#br0" timeOffset="-133456.44">30753 10579 4436 0,'0'-17'370'31,"-5"-5"8"-31,-8 0 7 0,-10 1 8 0,-6 14 8 16,-10 8 9 0,0 9 7-16,4 7 10 15,8 9 10-15,8 2-300 16,10 8-137-16,8 1 0 15,1-4 0-15,7-4 0 16,10-8 0-16,4-7 0 16,6-9 0-16,6-6 0 15,1-9 0-15,-5-6 0 16,-8-3 0-16,-5-1 0 16,-4-2 0-16,-5 5 0 15,-6 6 0-15,1 4 0 16,-1 5 0-1,1 2 0-15,-1 5 0 16,1 3 0-16,-1 10-329 16,1 4-261-16,-2 4-1104 15,0-3 137-15,0-4 117 16,3-8 104-16</inkml:trace>
  <inkml:trace contextRef="#ctx0" brushRef="#br0" timeOffset="-133143.64">30827 10583 5550 0,'14'-15'276'16,"9"3"5"-16,4 1 3 15,5 2 5-15,-9 14 4 16,-4 14 4-16,-8 7 5 16,-5 7 5-1,-9 6 5-15,-4-2-312 16,-5-3 0-16,2-5 0 15,0-7 0-15,1-8 0 16,7-9 0-16,0-7 0 16,8-11 0-16,5-14 0 15,7-9 0-15,6-7 0 16,7-8 0-16,-3 3 0 16,0 5 0-16,-8 7-269 15,22 9-613-15,-30 5-750 16,-1 4 126-1,4 5 112-15</inkml:trace>
  <inkml:trace contextRef="#ctx0" brushRef="#br0" timeOffset="-132989.78">31256 10542 8003 0,'5'-2'21'0,"-1"-3"0"0,0-3-1 16,1 2-115-16,5 4-639 15,-9 0-950-15,-1 0 135 16,2 4 116-16,-2 7 103 16</inkml:trace>
  <inkml:trace contextRef="#ctx0" brushRef="#br0" timeOffset="-132848.91">31200 10813 8191 0,'0'2'0'0,"1"-2"0"16,-2 0 0-16,27 0-891 15,-26-4-810 1,0-10 137-16,-6-6 118 16</inkml:trace>
  <inkml:trace contextRef="#ctx0" brushRef="#br0" timeOffset="-131867.89">20130 10603 5014 0,'-7'-9'240'0,"0"-3"70"15,-1 1 7-15,2-2 3 16,6 6 7-16,3 4 5 16,20 1 6-1,27 2 5-15,38-1 7 16,43 4-130-16,50 5-140 16,37 4-80-16,30 5 0 15,29 8 0-15,31-2 0 16,27 6 0-16,24-4 0 15,29 4 0-15,19-3 0 16,9 5 0-16,5-4 0 16,2 5 0-16,-11-2 0 15,-16 3 0-15,-24-1 0 16,-28-1 0-16,-41-4 0 16,-43-3 0-1,-46-9 0-15,-45-3 0 16,-48-6 0-16,-41-5 0 15,-32-1 0-15,-25 0 0 16,-17-1 0-16,-4-1 0 16,0 1 0-16,0-2 0 15,-2 2 0-15,1-1 0 16,-1 1 0-16,0 1 0 16,0 0 0-16,0 0 0 15,-1 0 0-15,-15 0-367 16,-15-12-1474-1,-7 13 159-15,-11-2 135 16,-11-2 119-16</inkml:trace>
  <inkml:trace contextRef="#ctx0" brushRef="#br0" timeOffset="-130472.47">25302 11763 3990 0,'12'-1'207'0,"3"-1"123"15,3-3 78-15,2-2 8 16,-5 2 8-16,-4-6 10 16,-3 0 11-16,-8-3 9 15,-16-1 12 1,-16-1-162-16,-17-2-75 16,-19 2-145-16,-12 4-84 15,-3 4 0-15,1 4 0 16,13 7 0-16,15 6 0 15,21 12 0-15,20 6 0 16,17 12 0-16,25 8 0 16,15 7 0-16,15 3 0 15,7 4 0-15,-1 1 0 16,-14-4 0 0,-17-3 0-16,-18-9 0 15,-20-9 0-15,-24-10 0 16,-17-11 0-16,-15-10 0 15,-6-5 0-15,-1-6-220 16,13-3-269-16,18-33-1260 16,21 27 144-16,13-6 124 15,17 1 110-15</inkml:trace>
  <inkml:trace contextRef="#ctx0" brushRef="#br0" timeOffset="-129552.61">24922 12101 3605 0,'17'-6'138'15,"9"-2"33"-15,8-4 27 16,7-7 29-16,-4-1 91 16,-8-5 110-16,-6-2 27 15,-14-3 11-15,-18 0 12 16,-18-1-88-16,-18 0-58 16,-15 8-31-16,-10 3-26 15,4 8-30 1,15 5-101-16,20 5-124 15,17 1-20-15,32 7 0 16,27 1 0-16,23-1 0 16,15 3 0-16,13-3 0 15,-10-4 0-15,-19-2 0 16,-27-3 0-16,-21-2 0 16,-32-4 0-16,-29 1 0 15,-27 0 0-15,-14 3 0 16,-6 4 0-16,9 8 0 15,18 4 0-15,30 4 0 16,20 3 0 0,32 6 0-16,29-2 0 15,26-2 0-15,11-9 0 16,8-5 0-16,-10-6 0 16,-20-8 0-16,-27-8 0 15,-22-6 0-15,-30-3 0 16,-28-2 0-16,-25 2 0 15,-16 10 0-15,-9 7 0 16,1 11 0-16,15 9 0 16,21 10 0-16,22 5 0 15,22 9 0-15,24 3 0 16,24 5 0 0,18 2 0-16,9-5 0 15,2 1 0-15,-6-7 0 16,-20-4 0-16,-22-4 0 15,-15-6 0-15,-21-7 0 16,-14-4 0-16,-10-5 0 16,-4-5 0-16,-3 2 0 15,8-2 0-15,13 1 0 16,12 3 0-16,12 1 0 16,8 1 0-16,16 2 0 15,6 0 0 1,4-3 0-16,-2-3 0 15,-7-4 0-15,-13-6 0 16,-22-6 0-16,-22-4 0 16,-13-5 0-16,-11 1 0 15,-2 7-314-15,17-4-1542 16,26 16 161-16,38 2 138 16,52-5 120-1</inkml:trace>
  <inkml:trace contextRef="#ctx0" brushRef="#br0" timeOffset="-128820.12">26214 12121 5938 0,'0'-18'238'0,"2"0"4"16,0 1 0-16,-2 4 6 15,-13 20 2-15,-5 18 2 16,-6 13 5-16,-11 10 3 15,-1 9 4 1,3 0-264-16,6-3 0 0,7-6 0 16,6-10 0-16,3-8 0 15,7-11 0 1,2-9 0-16,8-7 0 16,5-13 0-16,8-13 0 15,12-14 0-15,9-18 0 16,2-15 0-16,4-15 0 15,-4-3 0-15,-6-1 0 16,-3 10 0-16,-5 15 0 16,-6 18 0-16,5 21 0 15,3 17 0-15,1 17 0 16,3 15 0-16,6 15 0 16,-5 12 0-16,-4 10 0 15,-2 4 0 1,-7 2 0-16,-2-4 0 15,-4-2 0-15,-5-10 0 16,-6-6 0-16,-3-10 0 16,-9-5-316-16,-9-10-273 15,-11-8-1108-15,-4-5 137 16,-5-10 118-16,0-7 103 16</inkml:trace>
  <inkml:trace contextRef="#ctx0" brushRef="#br0" timeOffset="-128623.3">26140 12266 4830 0,'0'-8'190'16,"7"-4"16"-16,18-2-5 16,17-2 4-16,21 1-112 15,18 7-105-15,11 2-291 16,-2 0-910-1,-10 0 72-15,-7 2 65 0,-8-2 60 16</inkml:trace>
  <inkml:trace contextRef="#ctx0" brushRef="#br0" timeOffset="-128364.54">26904 12263 5677 0,'0'0'264'0,"4"-1"3"16,11 1 4-16,19-1 4 16,23 1 4-16,17-2 4 15,15-2 4-15,6 0 4 16,-12-1 6-16,-9 0-297 16,-20 1 0-16,-11 2 0 15,-20 0 0-15,-11 1-60 16,-9 0-267-16,-6 1-211 15,-9-9-1154-15,-4 7 136 16,-5-2 117 0,-6-3 104-16</inkml:trace>
  <inkml:trace contextRef="#ctx0" brushRef="#br0" timeOffset="-128116.97">27158 12078 4341 0,'6'-7'214'15,"12"3"127"-15,16 1 36 16,17 3 9-16,17 12 7 16,4 13 8-1,-3 9 8-15,-13 9 9 16,-20 5 9-16,-19 2-162 16,-15-4-83-16,-18-4-145 15,-16-8-37-15,-10-5 0 16,-4-3-33-16,-2-6-368 15,11-8-1422-15,15-3 156 16,16-5 134-16,19-7 116 16</inkml:trace>
  <inkml:trace contextRef="#ctx0" brushRef="#br0" timeOffset="-127073.8">28011 12101 5461 0,'0'-6'285'15,"2"1"4"-15,-2 2 5 16,1 3 4-16,-1 8 5 16,2 15 4-16,-2 5 5 15,0 8 6-15,0 10 6 16,0 2-324-16,0-2 0 15,0-3 0-15,-2-1 0 16,-1-10 0-16,-2-5 0 16,2-6 0-16,0-7 0 15,1-6 0-15,2-4 0 16,0-1 0 0,0-2 0-16,0-2 0 15,0-3 0-15,0-7 0 16,0-3 0-16,0-8 0 15,2-8 0-15,1-5 0 16,5-10 0-16,7-9 0 16,11-7 0-16,13-7 0 15,14-1 0-15,9 5 0 16,8 10 0-16,-1 15 0 16,-6 13 0-16,-11 13 0 15,-15 7 0-15,-19 9 0 16,-13 5 0-1,-20 8 0-15,-19 6 0 16,-4 8 0-16,2 11 0 16,4 9 0-16,17 8 0 15,20 8 0-15,14 5-8 16,8 0-68-16,-1-4-33 16,-10-7-11-16,-15-11 40 15,-21-13 80-15,-20-14 0 16,-18-13 0-16,-11-9 0 15,-9-7 0-15,5-5 6 16,14-3 36-16,18 1-316 16,23-5-1499-1,23 3 147-15,26-2 128 16,23 1 112-16</inkml:trace>
  <inkml:trace contextRef="#ctx0" brushRef="#br0" timeOffset="-126781.9">29051 12130 8191 0,'-23'-16'0'0,"-20"5"0"16,-14 2 0-16,-10 9 0 15,3 16 0 1,12 19 0-16,19 11 0 15,20 9 0-15,17 6 0 16,18 0 0-16,12-3 0 16,10-6 0-16,5-12 0 15,3-7 0-15,-5-11-91 16,-6-10-251-16,1-6-492 16,-18-10-767-16,-9-11 122 15,-5-8 106-15,-3-12 96 16</inkml:trace>
  <inkml:trace contextRef="#ctx0" brushRef="#br0" timeOffset="-126080.21">29411 11646 6228 0,'3'-7'209'0,"0"4"2"16,4 9 2-16,1 14 2 16,-2 25 3-16,-3 20 3 15,-2 21 1-15,-8 17 4 16,-3 5 2 0,2 4-228-16,-3-2 0 15,-1-6 0-15,6-9 0 16,1-13 0-16,1-11 0 15,-1-14 0-15,3-16 0 16,0-16 0-16,2-12 0 16,6-10-324-16,15-13-1529 15,-1-15 161-15,10-14 137 16,6-14 120-16</inkml:trace>
  <inkml:trace contextRef="#ctx0" brushRef="#br0" timeOffset="-125582.4">30218 12033 5606 0,'1'-19'270'0,"-1"-6"5"16,-1-2 4-16,-11-3 3 15,-14 12 5-15,-14 12 5 16,-16 6 3-16,-8 10 4 16,2 13 7-16,7 9-306 15,15 6 0-15,12 7 0 16,14 2 0-16,8-4 0 15,12-4 0-15,11-6 0 16,10-8 0-16,10-9 0 16,6-10 0-16,5-8 0 15,-3-10 0 1,-5-8 0-16,-6-2 0 16,-8-1 0-16,-8 3 0 15,-7 10 0-15,-1 5 0 16,-1 11 0-16,4 10 0 15,3 8 0-15,1 5 0 16,-1 10-95-16,0 3-345 16,-6-10-1356-16,-4 1 151 15,-3-2 131-15,-1-8 113 16</inkml:trace>
  <inkml:trace contextRef="#ctx0" brushRef="#br0" timeOffset="-117919.98">25664 13672 3101 0,'-2'-4'183'0,"1"-6"47"0,1-1 56 16,0-5 109-16,0 2 98 15,0-2 14-15,0 2 13 16,0 4 15 0,0 2 13-16,0 6-141 15,0 1-60-15,0 10-51 16,-2 9-62-16,2 11-125 16,-4 5-109-16,1 8 0 15,-1 1 0-15,0-3 0 16,0-6 0-16,0-3 0 15,4-8 0-15,-2-6 0 16,0-5 0-16,2-8 0 16,-4-2 0-1,2-8 0-15,-1-7 0 0,1-12 0 16,0-14 0 0,6-17 0-16,5-16 0 15,14-9 0-15,13-2-20 16,20 3-113-16,11 12-60 15,10 14-65-15,-1 17-9 16,-11 18 3-16,-16 12-2 16,-19 16 4-16,-22 13 3 15,-22 14 9-15,-12 14 20 16,-3 9 107-16,2 5 58 16,6 5 62-1,13-3 13-15,14-4 1 16,11-2 5-16,2-8 2 15,-7-9 35-15,-8-8 149 16,-22-8 46-16,-24-11 1 16,-19-6-3-16,-13-7 5 15,-5-3-1-15,16 0-226 16,19 0-267-16,25-58-1360 16,24 52 123-1,24-4 106-15,19-4 95 0</inkml:trace>
  <inkml:trace contextRef="#ctx0" brushRef="#br0" timeOffset="-117633.24">26124 13873 5756 0,'27'-4'254'15,"21"0"4"-15,23-2 2 16,23-3 5-16,15 5 3 15,2-5 5-15,-2 3 2 16,-11 3 5-16,-14 1 3 16,-19 1-264-16,-19 1-19 15,-17 0 0 1,-16 0 0-16,-7 0 0 16,-6 0 0-16,-2 0 0 15,-12 0-329-15,-8 0-187 16,-5-3-1197-16,-16 2 139 15,-4-7 120-15,-3-6 106 16</inkml:trace>
  <inkml:trace contextRef="#ctx0" brushRef="#br0" timeOffset="-117420.44">26614 13629 3955 0,'0'-20'290'0,"6"0"116"16,15 2 12-16,14 3 10 15,11 21 9 1,13 15 10-16,1 14 11 15,-13 13 10-15,-18 7 12 16,-16 5-217-16,-13 2-127 16,-17-10-131-16,-13-1-5 15,-10-11 0-15,-1-5-125 16,-3-5-278-16,8-9-1395 16,4-7 152-16,8-8 131 15,7-10 113-15</inkml:trace>
  <inkml:trace contextRef="#ctx0" brushRef="#br0" timeOffset="-115084.21">27890 13697 3122 0,'6'-10'188'0,"-3"-4"47"16,1-3 32-16,0-4 45 15,-5 3 42-15,-8 0 42 16,-12 4 74-16,-13 0 50 16,-12 9 15-1,-22 3-129-15,-6 15-76 16,-3 14-49-16,7 16-31 16,10 7-49-16,16 11-41 15,20 2-41-15,14-5-74 16,17-4-45-16,17-8 0 15,14-7 0-15,9-8 0 16,9-9 0-16,5-7-298 16,-5-3-193-16,7-10-1238 15,-21-2 142-15,0-9 122 16</inkml:trace>
  <inkml:trace contextRef="#ctx0" brushRef="#br0" timeOffset="-114512.16">28098 13765 3947 0,'0'-2'207'15,"0"1"193"-15,0 7 9 16,-7 8 9-16,-6 11 9 16,-9 11 9-1,-5 4 10-15,-2 3 11 16,3-2 11-16,5-6-124 16,7-6-112-16,5-6-232 15,4-8 0-15,3-7 0 16,2-5 0-16,2-6 0 15,1-11 0-15,10-8 0 16,5-11 0-16,7-13 0 16,7-7 0-16,1-4 0 15,1-2 0-15,1 7 0 16,-3 1 0-16,-5 10 0 16,-2 10 0-1,-3 11 0-15,1 7 0 16,-3 13 0-16,1 10 0 15,0 13 0-15,3 9 0 16,-2 7 0-16,0 6 0 16,-1 0 0-16,-3-2 0 15,-7-5 0-15,0-3 0 16,-5-4 0-16,-3-5 0 16,-5-5 0-16,-5 0-263 15,-11-2-267-15,-9-39-1197 16,-7 28 141-16,-6-8 122 15,4-7 107-15</inkml:trace>
  <inkml:trace contextRef="#ctx0" brushRef="#br0" timeOffset="-114352.8">28079 13926 5464 0,'6'-9'280'0,"14"-3"3"16,15-3 5-16,13 0 6 15,11 6-231-15,4 3-126 16,-1 4-199-16,-10-13-1189 16,-11 15 101-16,-11-6 90 15</inkml:trace>
  <inkml:trace contextRef="#ctx0" brushRef="#br0" timeOffset="-113789.15">28691 13728 5128 0,'0'-4'318'15,"3"-2"4"-15,2 4 7 16,1 4 4-16,-2 11 7 16,0 11 5-16,-2 7 8 15,-2 8 4-15,-2 2 9 16,1-2-366-16,-2-3 0 15,-1-4 0-15,-1-6 0 16,1-4 0-16,2-7 0 16,0-7 0-16,1-2 0 15,-3-5 0-15,0-6 0 16,0-8 0 0,2-9 0-16,1-12 0 15,7-10 0-15,8-10 0 16,6-7 0-16,11-8 0 15,15-4 0-15,8 4 0 16,7 8 0-16,4 13 0 16,-3 18-71-16,-10 16-46 15,-14 11-19-15,-18 13-6 16,-12 11-3-16,-17 12 13 16,-6 8 13-16,-1 11 15 15,6 4 7-15,4 4 14 16,15 0 66-1,8 0 48-15,4-4 24 16,-3-7 24-16,-7-8 64 16,-13-10-13-16,-22-9-9 15,-20-8-14-15,-15-9-9 16,-6-4-10-16,-3-2-25 16,12-2-339-16,45-1-1524 15,-9-2 153-15,17-3 131 16</inkml:trace>
  <inkml:trace contextRef="#ctx0" brushRef="#br0" timeOffset="-109071.52">29389 13387 2981 0,'3'-5'113'0,"2"0"38"15,0-3 28-15,2-3 27 16,1 2 28-16,0-3 39 15,-1 1 114-15,1-1 115 16,-4 2 20-16,0 0-63 16,-2 2-44-16,-2 1-37 15,0 3-24-15,0 2-26 16,0 0-26 0,0 4-38-16,0 4-131 15,-2 4-123-15,-1 6-10 16,2 6 0-16,-1 3 0 15,1-2 0-15,1-3 0 16,0-3 0-16,0-5 0 16,0-1 0-1,0 1-476-15,0-2-1336 0,1-5 153 16,4-5 134-16</inkml:trace>
  <inkml:trace contextRef="#ctx0" brushRef="#br0" timeOffset="-108404.72">29906 13225 5508 0,'1'-11'280'0,"1"0"4"16,-1 0 6-16,1 4 3 16,-4 20 4-16,1 18 6 15,-5 21 4-15,-7 23 4 16,-6 16 7-16,-2 12-318 16,-4 7 0-16,6-2 0 15,4-7 0-15,1-2 0 16,4-8 0-1,0-6 0-15,3-12 0 16,0-11 0-16,2-13 0 16,0-11 0-16,2-10 0 15,3-7 0-15,-1-9 0 16,1-5 0-16,0-4 0 16,1-1 0-16,-1-2-372 15,3-14-1469-15,7 0 159 16,4-20 137-16</inkml:trace>
  <inkml:trace contextRef="#ctx0" brushRef="#br0" timeOffset="-107800.52">30485 13800 5520 0,'-1'-18'279'16,"-5"-3"4"-16,-10-3 5 15,-7-1 4-15,-7 12 4 16,-11 9 5-16,-2 8 4 16,-2 11 5-1,7 10 7-15,10 7-317 16,6 5 0-16,12 2 0 15,7-4 0-15,4-5 0 16,7-7 0-16,7-6 0 16,6-9 0-16,8-6 0 15,9-7 0-15,1-8 0 16,2-6 0-16,-2-4 0 16,-3 0 0-16,-7 0 0 15,-12 10 0-15,-2 4 0 16,-5 9 0-16,-3 6 0 15,-1 9 0-15,1 7 0 16,-4 5 0 0,-2 6 0-16,-1 1 0 15,0-3-153-15,2-2-278 16,67-6-1352-16,-56-8 150 16,2-7 128-16,2-6 112 15</inkml:trace>
  <inkml:trace contextRef="#ctx0" brushRef="#br0" timeOffset="-107316.74">30812 13541 5574 0,'2'-12'275'0,"1"1"2"15,0 1 5-15,1 6 4 16,-2 18 5-16,-1 15 3 15,1 10 5-15,-4 10 5 16,1 7 5-16,-2-3-309 16,-1-2 0-16,-3-3 0 15,2-12 0-15,1-6 0 16,2-8 0-16,1-6 0 16,1-7 0-16,3-8 0 15,10-5 0 1,7-8 0-16,15-7 0 15,11-8 0-15,7 1 0 16,-1 1 0-16,-4 7 0 16,-9 10 0-16,-7 5 0 15,-8 11 0-15,-8 9 0 16,-6 6 0-16,-5 5 0 16,-10 7 0-16,-11-3 0 15,-11-1 0-15,-13-7 0 16,-11-3 0-16,-7-9 0 15,0-5 0-15,1-5 0 16,8-4 0-16,10-8 0 16,13-3-346-1,21-5-485-15,10-7-794 16,15-2 126-16,17 0 110 16,8-1 96-16</inkml:trace>
  <inkml:trace contextRef="#ctx0" brushRef="#br0" timeOffset="-106669.49">31411 13763 5799 0,'0'-2'252'15,"0"0"3"-15,0 1 3 16,0 2 4-16,0 11 4 15,0 6 2-15,-3 10 5 16,-2 5 4-16,-3 8 4 16,-2-1-281-16,-2 0 0 15,1-6 0-15,3-2 0 16,1-6 0-16,3-4 0 16,2-11 0-16,1-3 0 15,1-5 0 1,0-3 0-16,1-2 0 15,-1-3 0-15,0-7 0 16,2-7 0-16,5-7 0 16,3-8 0-16,9-4 0 15,7-7 0-15,7-4 0 16,8 0 0-16,6-2 0 16,8 5 0-16,3 9 0 15,4 7 0-15,-3 9 0 16,-8 13 0-16,-12 6 0 15,-15 6 0-15,-13 9 0 16,-19 6 0 0,-15 3 0-16,-11 10 0 15,-1 4 0-15,3 1 0 16,15 4 0-16,14 1 0 16,17 2 0-16,14 0 0 15,2 0 0-15,-3-4 0 16,-5-5 0-16,-15-6 0 15,-25-5 0-15,-22-6 0 16,-19-8 0-16,-14-4 0 16,-7-4 0-16,8 0 0 15,17-6 0-15,16-2-295 16,57-3-683 0,-18-9-622-16,17-10 123 15,12-5 106-15,13-6 94 16</inkml:trace>
  <inkml:trace contextRef="#ctx0" brushRef="#br0" timeOffset="-106215.06">32321 13214 5971 0,'0'-7'235'0,"0"0"2"0,0 3 4 16,-2 4 1-16,-4 11 5 16,-1 13 2-1,-3 12 4-15,-1 8 3 16,0 5 4-16,4 3-260 16,3-2 0-16,2-1 0 15,0-10 0-15,2-6 0 16,2-5 0-16,-2-10 0 15,-2-4 0-15,2-7 0 16,-5-1-255-16,69-5-1618 16,-79-5 165-16,-6-12 139 15</inkml:trace>
  <inkml:trace contextRef="#ctx0" brushRef="#br0" timeOffset="-104981.03">29477 13165 2598 0,'0'0'145'0,"2"0"28"16,-2-2 11-16,1 2 15 16,2-2 22-16,1-1 24 15,3 0 26-15,-2 1 29 16,-1-2 32-16,-1-1-50 16,1 1 6-16,-2-1 27 15,1 0 43-15,-2-1 2 16,1 0-14-16,0 1-19 15,-2 1-22 1,0-1-25-16,2 2-28 16,-2 0-57-16,0 2-65 15,0-1-63-15,0 2-49 16,-2 3-18-16,-5 4 0 16,-1 10 0-16,-4 7 0 15,-4 7 0-15,4 7 0 16,1 2 0-16,2-2 0 15,5-2 0-15,3-3 0 16,-2-9 0-16,0-5 0 16,3-4 0-16,0-5 0 15,-2-5 0 1,2-1 0-16,0-2 0 16,0-2 0-16,0 2 0 15,0-2 0-15,0 1 0 16,-1-1 0-16,-1-1-9 15,1 2-539-15,-3-1-1242 16,-2-4 151-16,3-9 129 16,2-9 114-16</inkml:trace>
  <inkml:trace contextRef="#ctx0" brushRef="#br0" timeOffset="-101164.45">25839 15137 3298 0,'0'-8'191'0,"0"-3"82"16,2-2 168-16,-2-3 29 15,0 2 12-15,0 5 13 16,0 2 13-16,0 4 14 16,0 1 14-16,-4 10-130 15,-1 7-86-15,-3 9-96 16,-4 6-199-16,3 10-25 16,-2 0 0-1,6-4 0-15,0-4 0 16,3-4 0-16,0-10 0 15,2-4 0-15,-2-6 0 16,2-5 0-16,0-1 0 16,-2-4 0-16,-2-7 0 15,3-8 0-15,0-12 0 16,3-10 0-16,8-12 0 16,13-6 0-16,9-6 0 15,14 4 0-15,11 3 0 16,7 11-59-16,-1 9-112 15,-6 13-81 1,-9 9-10-16,-15 9-5 16,-18 6 3-16,-12 10 2 15,-12 10 2-15,-12 11 8 16,-1 9 6-16,0 11 57 16,11 5 106-16,11-1 77 15,19-1 13-15,11-1 8 16,1-8 10-16,-6-6 113 15,-14-10 114-15,-16-8-1 16,-22-8 0-16,-19-6 1 16,-17-3-2-1,-8-3 1-15,-2-1 1 16,12-1-41-16,15-1-322 16,50 1-739-16,-16 0-722 15,15-4 118-15,14-5 103 16</inkml:trace>
  <inkml:trace contextRef="#ctx0" brushRef="#br0" timeOffset="-100785.14">26538 14593 5787 0,'0'-12'253'15,"0"-1"3"1,0 3 4-16,0 5 3 16,0 17 4-16,0 10 3 15,2 12 4-15,0 6 5 16,2 8 3-16,-4 6-620 16,3 5-323-16,-5-1-1010 15,1-1 132-15,-7-3 115 16,0-7 101-16</inkml:trace>
  <inkml:trace contextRef="#ctx0" brushRef="#br0" timeOffset="-100581.33">26494 15284 5576 0,'17'0'269'16,"18"-3"4"-16,17-1 3 15,22-2 4-15,18 2 5 16,2-4 3-16,-6 5 5 15,-6 0 4-15,-17 2 4 16,-17 1-248-16,-16 0-349 16,-12 0-182-16,-15-2-1253 15,-12 0 140-15,-13-3 124 16,-10-7 106-16</inkml:trace>
  <inkml:trace contextRef="#ctx0" brushRef="#br0" timeOffset="-100360.53">26942 15016 4257 0,'31'0'179'16,"14"2"193"-16,16 10 8 15,9 8 8-15,-9 9 8 16,-13 15 7-16,-14 5 11 16,-18 5 7-16,-16-3 9 15,-14-1-107-15,-17-7-95 16,-9-2-228-16,-6-4-338 15,4-6-1511-15,8-8 160 16,18-9 137-16,30-9 119 16</inkml:trace>
  <inkml:trace contextRef="#ctx0" brushRef="#br0" timeOffset="-99829.03">28089 15144 6124 0,'-8'-17'219'0,"-11"-1"2"16,-14 3 4-16,-9 4 1 15,-9 12 3-15,-7 19 4 16,4 13 2-16,12 11 2 16,6 6 5-16,13 6-242 15,17 0 0-15,8-1 0 16,16-5 0-1,16-4 0-15,10-7 0 16,6-8 0-16,7-9-126 16,-5-6-264-16,41-11-1411 15,-46-7 152-15,-7-8 131 16,-3-8 115-16</inkml:trace>
  <inkml:trace contextRef="#ctx0" brushRef="#br0" timeOffset="-91962.44">28378 15159 4688 0,'0'-9'223'0,"1"-3"94"15,2-1 25-15,-1-5 6 16,4 2 7-16,-3 4 7 15,4 0 5-15,-1 1 9 16,-1 3 6 0,-2 1-104-16,0 3-150 15,-3 2-103-15,1 1-25 16,-1 1 0-16,2 3 0 16,2 11 0-16,1 8 0 15,1 9 0-15,-1 13 0 16,0 4 0-16,-1-1 0 15,-3 0 0-15,-1-7 0 16,0-5 0-16,0-6 0 16,0-11 0-16,2-4 0 15,-2-6 0 1,0-5 0-16,3-3 0 16,5-7 0-16,7-2 0 15,4-7 0-15,9 1 0 16,6-5 0-16,6 4 0 15,1 5 0-15,3 3 0 16,-2 3 0-16,-3 4 0 16,-7 6 0-16,-3 2 0 15,-8 7 0-15,-9 4 0 16,-6 7 0-16,-10-1 0 16,-13 3 0-16,-9-3 0 15,-11-3 0 1,-8-6 0-16,-4-6 0 15,4-4 0-15,5-5 0 16,10-5-174-16,8-4-489 16,9-6-1053-16,6-6 140 15,14-9 120-15</inkml:trace>
  <inkml:trace contextRef="#ctx0" brushRef="#br0" timeOffset="-90991.67">29050 15284 4942 0,'0'-8'323'0,"3"-5"3"15,-3 2 8-15,1-4 5 16,0 9 6-16,-1 3 6 16,0 4 7-16,0 7 7 15,0 9 5 1,0 8-232-16,-2 9-138 0,-4 5 0 15,-1 1 0 1,-2-1 0-16,-1-3 0 16,1-7 0-16,5-7 0 15,-1-5 0-15,4-8 0 16,-1-4 0-16,2-3 0 16,-1-4 0-16,-1-7 0 15,0-6 0-15,1-8 0 16,2-9 0-16,12-11 0 15,10-5 0-15,10-6 0 16,13 2 0 0,11 5 0-16,0 10 0 15,0 10 0-15,-12 13 0 16,-9 7 0-16,-15 7 0 16,-12 7 0-16,-10 6 0 15,-10 8 0-15,-2 6 0 16,2 11 0-16,5 6 0 15,6 5 0-15,10 3 0 16,9-1 0-16,-1-2 0 16,-4-7 0-16,-6-8 0 15,-13-8 0-15,-20-8 0 16,-15-10 0-16,-14-6 0 16,-9-3 0-16,1-3 0 15,7 0 0 1,14 2-281-16,15-1-190 15,18-10-1267-15,9 10 142 16,16-3 124-16,12-4 108 16</inkml:trace>
  <inkml:trace contextRef="#ctx0" brushRef="#br0" timeOffset="-90429.2">29650 15003 5097 0,'2'-17'321'0,"1"-3"5"15,-3-1 4-15,1 1 8 16,1 10 5-16,-2 7 6 16,-2 9 6-1,4 10 8-15,-2 9 6 0,0 7-369 16,0 9 0-1,0 0 0-15,0 1 0 16,0-7 0-16,0-5 0 16,0-5 0-16,0-5 0 15,0-4 0-15,-2-4-446 16,1-37-1374-16,-1 26 156 16,1-4 133-16,1-7 116 15</inkml:trace>
  <inkml:trace contextRef="#ctx0" brushRef="#br0" timeOffset="-88432.51">30086 14959 3091 0,'6'-12'190'0,"2"-6"61"15,1-3 126 1,0-7 109-16,-3 2 11 16,-3 2 13-16,1-1 15 15,-1 3 15-15,0 5 13 16,-2 6-117-16,-1 6-94 15,0 9-71-15,-8 17-149 16,-4 21-122-16,-11 24 0 16,-10 20 0-16,-6 18 0 15,0 12 0-15,-1 0 0 16,6-3 0-16,7-2 0 16,7-8 0-1,2-8 0-15,7-10 0 31,1-13 0-31,3-13 0 0,1-16 0 0,3-11 0 16,1-13 0-16,2-8 0 16,0-6 0-16,0-5 0 15,6-8 0-15,11-8-594 16,7-13-1186-16,10-10 148 16,11-11 130-16,5-2 111 15</inkml:trace>
  <inkml:trace contextRef="#ctx0" brushRef="#br0" timeOffset="-88039.88">30784 15280 5119 0,'-6'-13'307'0,"-7"-4"5"15,-11 1 6-15,-14 3 5 16,-8 8 5-16,-9 14 6 16,2 10 5-16,2 10 6 15,12 7 6 1,10 10-236-16,15 1-115 15,5 2 0-15,15-2 0 16,8-5 0-16,12-6 0 16,7-5 0-16,11-7 0 15,5-7 0-15,-3-7 0 16,0-5-278-16,-7-2-260 16,-7-14-1182-16,-10-3 139 15,-12-7 122-15,-6-5 105 16</inkml:trace>
  <inkml:trace contextRef="#ctx0" brushRef="#br0" timeOffset="-87884.02">30547 15480 5394 0,'-1'-10'292'15,"-1"3"4"1,2-3 4-16,6 0 6 16,14 4 4-16,12 6 5 15,7-3-191-15,13 3-215 16,45 0-1595-16,-54 0 135 15,-10 0 117-15,-8-1 102 16</inkml:trace>
  <inkml:trace contextRef="#ctx0" brushRef="#br0" timeOffset="-73977.03">25430 16305 3470 0,'1'-2'117'16,"2"0"39"-16,0-1 21 16,1-2 16-16,1-2 12 15,-1-2 28-15,3 2 36 16,0-4 39 0,-2 0 37-16,-2 1-45 15,-2-2-24-15,-1-2-38 16,-4 3-17-16,-15-3-12 15,-13 3 3-15,-19 2 16 16,-21 5-17-16,-16 4-37 16,-8 10-35-16,3 12-35 15,9 13-19-15,12 12-5 16,23 12-1-16,17 3-1 16,21 0-14-1,18-4-44-15,21-10-20 0,18-5 0 16,14-7 0-1,12-8-294-15,7-7-250 16,-7-7-1171-16,-9-7 140 16,-9-6 120-16,-10-6 106 15</inkml:trace>
  <inkml:trace contextRef="#ctx0" brushRef="#br0" timeOffset="-73652.33">25558 16598 6286 0,'3'0'202'15,"10"-3"3"-15,18 2 3 16,19-3 0-16,19 4 3 15,14-2 4 1,8 2 1-16,-2 0 2 16,-15 0 4-16,-11 2-222 15,-13-2 0 1,-19 0-8-16,-10 4-244 0,-13 0-91 16,-5-3-233-16,-8-53-1049 15,-7 43 126-15,-1-3 110 16,-3-6 97-16</inkml:trace>
  <inkml:trace contextRef="#ctx0" brushRef="#br0" timeOffset="-73416.54">25962 16361 4974 0,'7'-11'248'16,"11"-1"67"-16,16 4 7 31,10 5 3-31,8 19 7 0,1 14 6 15,-9 14 5-15,-15 11 6 16,-15 7 7-16,-12-2-142 16,-14-3-139-16,-14-5-75 15,-4-7 0-15,-8-4-20 16,-4-6-456-16,6-8-1331 16,15-11 154-16,11-6 132 15,16-14 114-15</inkml:trace>
  <inkml:trace contextRef="#ctx0" brushRef="#br0" timeOffset="-72401.45">27063 16799 5688 0,'4'0'263'0,"-1"-1"3"16,1-2 4-16,1 2 4 16,-1 1 4-16,1-4 3 15,0 1 5-15,1-1 4 16,1-2 5-16,-1-1-295 15,1-2 0-15,-4-3 0 16,1-4 0 0,-4-5 0-16,0-1 0 15,-2-2 0-15,-8 2 0 16,-3 1 0-16,-12 7 0 16,-10 7 0-16,-10 4 0 15,-5 9 0-15,-4 8 0 16,8 7 0-16,4 8 0 15,11 8 0-15,14 0 0 16,10-4 0-16,7-1 0 16,13-6 0-16,10-6 0 15,10-8 0-15,5-7 0 16,8-6 0 0,-2-6 0-16,-8-5 0 15,0-4 0 1,-7-1 0-16,-9 0 0 0,-8 5 0 15,-8 3 0-15,-2 6 0 16,-2 2 0-16,0 8 0 16,0 3 0-16,5 5 0 15,-5 5 0-15,0 6 0 16,0 0-10-16,3 1-340 16,5-2-278-16,3-6-1047 15,9-7 134 1,1-6 115-16,6-12 101 15</inkml:trace>
  <inkml:trace contextRef="#ctx0" brushRef="#br0" timeOffset="-71969.34">27361 16551 5233 0,'0'-12'307'0,"3"0"5"15,-3 5 5 1,0 5 5-16,0 15 4 0,0 14 7 15,-5 13 5-15,-3 3 7 16,-3 5 5-16,-1-3-342 16,-1-3-8-1,2-5 0-15,5-10 0 16,2-5 0-16,4-10 0 16,2-6 0-16,8-7 0 15,8-8 0-15,6-7 0 16,10-6 0-16,6-1 0 15,3-2 0-15,-2 8 0 16,-6 7 0-16,-1 6 0 16,-9 9 0-16,-7 10 0 15,-10 7 0-15,-5 5 0 16,-9 2 0-16,-11 1 0 16,-12-2 0-16,-4-3 0 15,-10-8 0 1,-1-3 0-16,2-6 0 15,9-5 0-15,4-6-233 16,14-1-194-16,7-17-1335 16,16 3 146-16,9-5 126 15,14-4 111-15</inkml:trace>
  <inkml:trace contextRef="#ctx0" brushRef="#br0" timeOffset="-71356.91">27888 16745 3953 0,'2'-7'357'16,"0"-1"53"-16,2-1 8 15,-3 0 10-15,-1 5 11 16,0 2 9-16,0 3 10 15,0 7 11-15,0 7 12 16,-3 8-207-16,-6 7-218 16,0 6-56-16,-6 0 0 15,1 2 0 1,-1-6 0-16,2-3 0 16,5-6 0-16,3-6 0 15,1-5 0-15,4-6 0 16,0-5 0-16,0-3 0 15,0-7 0-15,4-12 0 16,8-8 0-16,10-14 0 16,14-11 0-16,11-7 0 15,7-2 0-15,7 8 0 16,-5 9-61-16,-4 17-39 16,-12 14-24-16,-15 10-17 15,-14 10-2-15,-11 10 2 16,-13 7 6-1,-8 9-3-15,3 7 4 16,7 7-9-16,5 2 24 16,12 4 22-16,10 0 19 15,3 1 6-15,-11-5 4 16,-1-5 64-16,-20-5 91 16,-17-11 47-16,-18-5-3 15,-7-10 11-15,-8-7 36 16,2-3-13-16,10-4-264 15,14-3-236-15,18-10-1259 16,11 1 122 0,24-11 105-16,17-2 94 15</inkml:trace>
  <inkml:trace contextRef="#ctx0" brushRef="#br0" timeOffset="-70838.87">28463 16348 5262 0,'3'-18'303'16,"0"-1"4"-16,-1 1 5 15,3 0 5-15,-3 13 6 16,-1 12 4-16,-1 14 6 16,2 8 6-1,-1 7 6-15,-1 6-322 16,0 2-23-16,0 0 0 15,-3-1-68-15,65 2-904 16,-72-3-689-16,2-11 132 16,5-8 113-1,11-11 100-15</inkml:trace>
  <inkml:trace contextRef="#ctx0" brushRef="#br0" timeOffset="-70255.9">28960 16813 5712 0,'-3'-15'261'0,"-10"-3"2"15,-14-2 5-15,-14 1 3 16,-11 12 5-16,-13 10 2 15,0 11 5 1,5 12 4-16,12 13 5 0,12 6-292 16,16 9 0-1,13 0 0-15,12-1 0 16,16-5 0-16,9-3 0 16,12-9 0-16,7-7 0 15,0-8-158-15,2-9-313 16,0-35-1300-16,-4 19 148 15,-1-9 128 1,-4-6 110-16</inkml:trace>
  <inkml:trace contextRef="#ctx0" brushRef="#br0" timeOffset="-69661.95">29168 16845 7049 0,'0'-4'124'15,"0"4"1"-15,0 4-1 16,-3 10 2-16,-4 8 1 16,-3 12 0-16,-2 5 2 15,-1 3 0-15,2-4 2 16,4-1-131-1,1-9 0-15,1-5 0 16,4-9 0-16,1-7 0 16,0-5 0-16,0-4 0 15,0-9 0-15,1-8 0 16,10-11 0-16,5-15 0 16,14-8 0-16,5-4 0 15,12 0 0-15,4 10 0 16,-2 9-172-16,0 13-106 15,-2 12-34 1,-6 8-17-16,-14 6 5 0,-11 6 4 16,-9 5 5-1,-15 2 6-15,-10 8 7 16,-3 6 7-16,4 3 150 16,6 6 98-16,10 4 35 15,13 6 31-15,5 1 22 16,4-2 29-16,-5-1 87 15,-3-9 136-15,-11-7 10 16,-21-9 3-16,-17-6 3 16,-16-6 5-16,-10-5 3 15,-3-2-9-15,6-2-20 16,15-3-303-16,17-5-352 16,14-5-1353-1,21-1 139-15,21-2 122 16,15 1 105-16</inkml:trace>
  <inkml:trace contextRef="#ctx0" brushRef="#br0" timeOffset="-69341.73">30103 17004 5759 0,'2'-15'256'15,"-9"-4"4"-15,-13-3 1 16,-16 2 6-16,-13 11 3 16,-14 7 3-16,0 11 4 15,5 13 5-15,12 10 4 32,14 7-286-32,15 9 0 0,10 1 0 0,14 0 0 15,16-5 0-15,12-5 0 16,5-7 0-16,12-8 0 15,-1-9 0-15,-5-8-215 16,-1-6-319-16,-4-7-1204 16,-6-9 143-1,-3-14 122-15,3-10 109 16</inkml:trace>
  <inkml:trace contextRef="#ctx0" brushRef="#br0" timeOffset="-69100.96">30371 16515 8101 0,'0'-9'10'0,"2"1"0"16,-1 5 0-16,2 11 0 16,0 15 0-16,1 12 0 15,-1 9 0-15,-2 5 0 16,-1 1 0-16,-3-2-10 15,-4-1-260 1,61-2-1611-16,-67-8 164 16,-5-12 139-16,7-12 122 15</inkml:trace>
  <inkml:trace contextRef="#ctx0" brushRef="#br0" timeOffset="-68324.65">31403 16567 5472 0,'0'-6'284'0,"0"3"4"16,0 11 5 0,-3 16 4-16,-9 27 5 15,-6 27 4-15,-8 19 5 16,-8 15 5-16,-2 7 6 16,3-3-322-16,6-3 0 15,4-10 0-15,5-12 0 16,6-14 0-16,1-16 0 15,2-13 0-15,3-17 0 16,2-9 0-16,2-15 0 16,4-10-290-16,28-13-1572 15,-10-14 161-15,16-14 140 16,8-8 120 0</inkml:trace>
  <inkml:trace contextRef="#ctx0" brushRef="#br0" timeOffset="-67813.61">31925 17102 4352 0,'1'-19'234'0,"-1"-7"134"15,0-4 6 1,-10-4 8-16,-10 10 7 0,-13 7 8 16,-10 8 9-16,-11 6 8 15,0 8 9 1,3 11-125-16,7 6-144 16,7 4-154-16,13 8 0 15,9-2 0-15,9-5 0 16,7-2 0-16,11-5 0 15,10-6 0 1,9-5 0-16,9-5 0 0,6-5 0 16,-1-5 0-16,-2-3 0 15,-10-6 0-15,-3 0 0 16,-9-1 0-16,-7 2 0 16,-7 5 0-16,-2 3 0 15,-4 6 0 1,-1 1 0-16,0 10 0 15,0 5 0-15,0 5 0 16,0 6 0-16,0 1 0 16,-1 0 0-16,-4-3-3 15,4 1-370-15,7-4-478 16,-6-6-761-16,2-8 123 16,8-5 109-16</inkml:trace>
  <inkml:trace contextRef="#ctx0" brushRef="#br0" timeOffset="-67288.59">32059 17003 5285 0,'0'-3'282'16,"0"1"6"-16,0 4 3 16,-3 6 6-16,-1 10 2 15,-6 9 7-15,-2 4 3 16,-1 7 7-16,0-6 3 15,2-2-120 1,5-5-199-16,-1-5 0 0,4-7 0 16,2-4 0-16,2-6 0 15,-1-3 0-15,1-7 0 16,8-10 0-16,7-12 0 16,10-13 0-16,13-14 0 15,11-2 0 1,5 0 0-16,4 9-4 15,-6 12-56-15,-9 13-34 16,-15 12-21-16,-16 8-2 16,-13 9 3-16,-15 8 1 15,-10 6-2-15,-4 6 4 16,4 13-1-16,9 7 10 16,12 5 49-16,18 7 39 15,12 3 22-15,3-3 11 16,-1-6 34-16,-11-10 57 15,-14-10 5-15,-23-12-5 16,-26-8 3 0,-18-10-6-16,-15-2 8 15,-7-7-8-15,10 0 1 16,20-2-329-16,34-2-576 16,16 0-828-16,32-2 126 15,28 1 110-15,18-3 96 16</inkml:trace>
  <inkml:trace contextRef="#ctx0" brushRef="#br0" timeOffset="-66981.37">32927 17033 5991 0,'-3'-11'233'0,"-10"-2"2"0,-16 2 3 16,-15 3 3-16,-9 12 4 16,-11 13 1-1,6 13 5-15,4 12 2 0,18 3 5 16,13 7-258-16,14 0 0 16,14-7 0-1,14-3 0-15,13-5 0 16,5-9 0-16,8-7-43 15,2-7-334-15,49-11-1450 16,-51-6 156-16,-4-15 134 16,-2-9 118-16</inkml:trace>
  <inkml:trace contextRef="#ctx0" brushRef="#br0" timeOffset="-66681.65">33229 16554 5562 0,'0'-13'275'0,"0"4"5"16,0 1 2-1,-3 6 6-15,0 14 4 16,-1 16 3-16,-3 9 6 15,1 5 4-15,4 5 6 16,-1-2-311-16,-1-3 0 16,-2-2 0-16,-2-4-255 15,-1-6-229-15,0-6-1257 16,5-12 143 0,1-7 123-16,9-12 109 15</inkml:trace>
  <inkml:trace contextRef="#ctx0" brushRef="#br0" timeOffset="-66293.48">33619 16388 5255 0,'3'-17'305'0,"-1"0"5"15,0 6 5-15,1 11 5 16,-8 30 6-16,-6 28 6 16,-3 22 4-16,-8 18 6 15,-5 16 8-15,-8 4-350 16,-1 4 0-16,0-2 0 16,-1-4 0-16,-1-7 0 15,6-9 0-15,4-7 0 16,2-11 0-16,3-11 0 15,8-10 0-15,6-17 0 16,3-13 0-16,3-10 0 16,1-11 0-16,0-7 0 15,-1-10 0 1,-3-9-330-16,0-15-1521 16,-1-11 160-16,-5-15 138 15,-3-2 119-15</inkml:trace>
  <inkml:trace contextRef="#ctx0" brushRef="#br0" timeOffset="-64689.3">28143 17987 5217 0,'3'0'178'16,"-1"0"106"-16,0 0 5 15,5 0 5-15,-3-3 4 16,5 2 5-16,-2-7 5 16,4-2 4-1,-2 0 6-15,0-6-50 16,-4-3-146-16,-3-2-122 15,0-5 0-15,-2-2 0 16,-4 2 0-16,-7 4 0 16,-4 2 0-16,-13 8 0 15,-6 5 0-15,-8 4 0 16,-8 10 0-16,6 8 0 16,2 10 0-16,7 3 0 15,8 9 0-15,11-1 0 16,9-1 0-16,4-6 0 15,6-3 0 1,7-7 0-16,10-7 0 16,6-6 0-16,8-5 0 15,4-4 0-15,-2-5 0 16,-2-5 0-16,-7-1 0 16,-2-3 0-16,-7 2 0 15,-5 6 0-15,-8 4 0 16,2 3 0-16,-7 5 0 15,3 5 0-15,0 6 0 16,4 3 0-16,-3 8 0 16,1 2 0-16,3 0-373 15,91 0-1467 1,-76-7 159-16,10-5 136 16,6-10 119-16</inkml:trace>
  <inkml:trace contextRef="#ctx0" brushRef="#br0" timeOffset="-64394.58">28803 17916 5559 0,'-3'-13'275'0,"-7"-3"5"16,-13 0 3-16,-14 3 5 15,-9 7 4-15,-7 17 4 16,-5 10 5-16,6 6 4 15,10 11 7-15,13 6-312 16,11 1 0-16,12 0 0 16,13-2 0-1,15-6 0-15,8-6 0 16,12-5 0-16,8-8 0 16,0-7-284-16,13-5-519 15,-17-9-846-15,-5-12 130 16,0-11 113-16,-3-12 98 15</inkml:trace>
  <inkml:trace contextRef="#ctx0" brushRef="#br0" timeOffset="-64144.81">29091 17585 8191 0,'0'-9'0'15,"0"0"0"-15,0 3 0 0,0-1 0 16,3 11 0-16,0 15 0 16,0 7 0-16,0 5 0 15,0 9 0-15,-3 2 0 16,0 0 0 0,-4 1 0-16,-2-3-327 15,-8-22-1525-15,-1 10 160 16,-4-12 138-16,5-12 119 15</inkml:trace>
  <inkml:trace contextRef="#ctx0" brushRef="#br0" timeOffset="-62740.55">24979 18336 4574 0,'-5'-6'125'15,"-13"-5"137"-15,-11-1 86 16,-14 2 6-16,-10 4 6 15,-13 8 7-15,-4 7 6 16,3 15 9-16,4 9 7 16,8 11-81-16,11 12-54 15,10 2-159-15,13 1-95 16,12-5 0-16,13-7 0 16,15-4 0-16,12-10 0 15,9-5 0-15,13-5 0 16,6-7-287-16,-1-3-216 15,-1-58-1225-15,0 37 142 16,-9-9 122-16,-4-12 107 16</inkml:trace>
  <inkml:trace contextRef="#ctx0" brushRef="#br0" timeOffset="-62378.88">25265 17883 5756 0,'0'-13'256'0,"0"1"3"16,0 2 4-1,0 6 3-15,0 18 5 16,-1 12 2-16,-4 10 5 16,-2 8 4-16,-5 5 5 15,-2 4-287-15,-2 1-336 16,0-1-1514-16,-4 1 161 15,4-9 137 1,6-2 119-16</inkml:trace>
  <inkml:trace contextRef="#ctx0" brushRef="#br0" timeOffset="-62155.58">25142 18572 5574 0,'6'2'270'16,"4"-2"5"-16,13 0 3 15,13 0 4-15,12 1 5 16,11-2 3-16,6 1 5 16,-2 0 5-16,-2 0 3 15,-13 1-266-15,-9 0-37 16,-14 0-262-16,-10 1-140 16,0-1-425-16,-18-1-715 15,-11-6 113-15,-1-8 101 16,-10-7 89-16</inkml:trace>
  <inkml:trace contextRef="#ctx0" brushRef="#br0" timeOffset="-61936.78">25464 18370 3896 0,'11'0'149'16,"12"0"60"-16,8 6 133 16,11 8 71-16,1 11 10 15,-5 12 8-15,-8 7 10 16,-13 4 11-1,-9-1 10-15,-13-4-99 16,-9-6-61-16,-15-2-70 16,-5-7-156-16,-6-4-394 15,7-5-442-15,2-6-891 0,12-4 129 16,15-8 114 0,22-5 98-16</inkml:trace>
  <inkml:trace contextRef="#ctx0" brushRef="#br0" timeOffset="-60821.8">26636 18667 7007 0,'0'-1'126'16,"0"0"2"-16,-2 3 0 15,-7 8 1-15,-5 10 0 16,-6 7 3-16,-4 7-1 16,-3 1 2-16,4 1 0 15,3-4-118-15,4-6-15 0,3-6 0 16,6-4 0-16,5-8 0 16,0-5 0-16,2-3 0 15,2-8 0 1,2-8 0-16,10-7 0 15,3-8 0-15,8-10 0 16,7-4 0-16,3 0 0 0,-3 4 0 16,0 2 0-16,-1 9 0 15,-8 6 0-15,-7 9 0 16,-1 6 0-16,-1 6 0 16,1 11 0-1,-2 8 0-15,6 11 0 0,-5 3 0 16,-3 8 0-1,-3-1 0-15,-1 1 0 0,-5-4 0 16,3-3 0-16,-7-2 0 16,-6-4-123-1,-7-3-301-15,-3-5-1369 0,-5-5 151 16,-5-4 130-16,-1-5 114 16</inkml:trace>
  <inkml:trace contextRef="#ctx0" brushRef="#br0" timeOffset="-60644.96">26459 18834 5097 0,'6'-11'249'15,"10"-2"57"-15,9-4 4 16,13 1-50-16,5 8-195 16,15 4-92-16,0 4-155 15,26 0-372-15,-30 0-688 16,-7 0 76-16,-7-2 68 15,-6 1 62-15</inkml:trace>
  <inkml:trace contextRef="#ctx0" brushRef="#br0" timeOffset="-60131.4">27018 18748 3433 0,'6'-6'228'15,"0"-4"209"-15,2 1 22 16,-3-1 12-16,-3 4 11 16,0 2 12-16,-2 3 13 15,0 6 14-15,2 7 13 16,-4 7-193-16,-2 5-72 15,-1 7-254-15,-5 1-15 16,-3-2 0-16,0-4 0 16,-3-1 0-16,6-8 0 15,3-4 0-15,0-4 0 16,4-3 0-16,1-4 0 16,-2-2 0-16,1-8 0 15,1-6 0-15,0-11 0 16,9-7 0-16,11-12 0 15,7-5 0-15,13 0 0 16,8 0 0-16,6 6 0 16,1 9-48-16,-2 11-45 15,-6 11-63-15,-9 6-27 16,-13 8-12-16,-15 7-8 16,-10 5 11-16,-12 6 12 15,-6 5 7-15,-6 6 8 16,2 4 41-16,3 0 52 15,9 2 77-15,6 0 53 16,10-2 35-16,5-1 32 16,-2-3 13-16,-1-6 15 15,-3-3 22-15,-5-5-5 16,-12-8 4-16,-8-4-6 16,-12-3-20-16,-9-2-90 15,-4 0-273-15,2-5-264 16,7-60-1189-16,9 48 132 15,18-7 114-15,6-6 102 16</inkml:trace>
  <inkml:trace contextRef="#ctx0" brushRef="#br0" timeOffset="-59672.83">27555 18166 5515 0,'3'-12'281'16,"0"-2"2"-16,-2 2 6 16,3 1 2-16,-4 7 7 15,4 11 2-15,-2 6 7 16,3 8 3-16,2 6 7 15,-2 8-317-15,-1 4 0 16,-4-1 0-16,2 0 0 16,-2-2 0-1,-2-1 0-15,-4-4-263 0,1-3-303 16,-6-8-1151-16,-2-9 139 16,0-9 121-1,3-15 106-15</inkml:trace>
  <inkml:trace contextRef="#ctx0" brushRef="#br0" timeOffset="-58181.67">28128 18685 3317 0,'3'-7'139'0,"1"-1"32"16,-2-4 24-16,2-3 26 15,-2 0 27-15,-4 0 93 16,-7-1 89-16,-5 0 56 16,-8 0 14-16,-12 3-81 15,-10 3-63-15,-8 6-32 16,-2 4-18-16,-1 11-27 16,3 8-25-16,6 8-104 15,10 8-95-15,9 4-55 16,16 3 0-16,4 0 0 15,8-2 0-15,12-3 0 16,12-3 0-16,6-4 0 16,9-4 0-16,8-4-164 15,1-2-219-15,4-7-283 16,-7-4-950-16,-6-3 125 16,-6-9 109-16,-4-7 95 15</inkml:trace>
  <inkml:trace contextRef="#ctx0" brushRef="#br0" timeOffset="-57618.68">28343 18780 4383 0,'4'-7'287'16,"1"-3"79"-16,-2 0 8 15,1 1 6-15,-1 3 9 16,-1 4 7-1,-2 6 9-15,1 7 7 16,-1 7 10-16,0 7-135 0,-1 6-197 16,-2-1-90-16,-5-1 0 15,0-3 0-15,-1-5 0 16,1-3 0-16,3-6 0 16,1-4 0-16,1-3 0 15,0-4 0-15,0-2 0 16,2-6 0-16,-1-5 0 15,0-11 0-15,9-7 0 16,9-10 0-16,11-5 0 16,13 1-74-16,12 0-72 15,5 5-35-15,-1 11-17 16,-4 6-22-16,-13 10-34 16,-10 8-9-16,-10 2-3 15,-15 3 4-15,-8 4 3 16,-11 6 72-16,1 5 64 15,-3 9 36-15,3 6 11 16,9 7 6-16,8 6 25 16,7 0 10-16,5 0 2 15,2-1 1-15,-2-5-1 16,-7-7 11-16,-10-7 25 16,-15-8 17-16,-16-7 19 15,-12-7 18-15,-7-2-6 16,-4-2-83-16,11-4-340 15,7-5-762-15,14-1 62 0,13-7 59 16,16 2 53-16</inkml:trace>
  <inkml:trace contextRef="#ctx0" brushRef="#br0" timeOffset="-56605.41">29411 18651 4582 0,'-3'-6'165'16,"-6"-3"158"-16,-5-1 27 0,-8-6 6 16,-4 7 6-16,-14 2 8 15,-2 4 6-15,-9 6 8 16,2 9 6-16,0 12-89 16,5 8-94-16,6 11-182 15,9 5-25-15,13 3 0 16,9-2 0-16,9-4 0 15,12-4 0-15,12-6 0 16,8-4 0-16,11-11 0 16,4-3 0-16,3-10-101 15</inkml:trace>
  <inkml:trace contextRef="#ctx0" brushRef="#br0" timeOffset="-56473.53">29376 19044 3856 0,'30'-12'-1377'0,"-1"-9"95"0</inkml:trace>
  <inkml:trace contextRef="#ctx0" brushRef="#br0" timeOffset="-56117.87">29818 18257 5926 0,'1'-9'239'15,"-1"-1"3"-15,2 3 3 16,-1 1 4-16,-2 10 2 16,1 12 3-16,0 9 4 15,1 6 4-15,-1 7 3 16,0 2-265-16,0 2 0 16,-3-2 0-16,1-5 0 15,-3-1 0-15,-2-6 0 16,1-5-321-16,4-5-365 15,-1-7-984-15,1-6 133 16,2-11 114-16,7-16 102 16</inkml:trace>
  <inkml:trace contextRef="#ctx0" brushRef="#br0" timeOffset="-55329.58">30665 18302 5457 0,'6'-15'283'0,"0"-1"6"16,-1-2 4-16,0-1 4 15,-2 10 4-15,-3 3 7 16,0 3 3-16,1 3 5 16,-1-1 5-16,0 3-306 15,-4 11-15-15,-1 13 0 16,-7 16 0-16,-10 22 0 15,-5 16 0-15,-6 8 0 16,-2 5 0-16,-1 1 0 16,1-5 0-16,3-5 0 15,5-7 0-15,2-6 0 16</inkml:trace>
  <inkml:trace contextRef="#ctx0" brushRef="#br0" timeOffset="-54821.2">31301 18693 6099 0,'0'-15'222'15,"0"-4"2"-15,-1-1 2 16,-7-4 4-16,-6 7 3 16,-14 6 1-16,-8 7 4 15,-11 5 3-15,-5 10 3 16,0 9-244-16,4 10 0 16,6 3 0-16,6 9 0 15,13 1 0-15,6 0 0 0,9-5 0 16,7-2 0-16,10-3 0 15,5-4 0-15,12-5 0 16,6-3 0 0,8-6 0-16,5-4-186 0,1-3-241 15,-1-5-1348 1,0-6 148-16,-5-5 128 0,2-8 112 16</inkml:trace>
  <inkml:trace contextRef="#ctx0" brushRef="#br0" timeOffset="-54489.51">31721 18649 5451 0,'2'-11'282'0,"-1"-4"5"16,1-2 4-16,-7-2 3 15,-6 8 6-15,-10 6 5 16,-6 4 3-16,-8 10 7 15,-2 6 4-15,-2 7-280 16,3 7-39-16,3 9 0 16,5 0 0-16,9 3 0 15,6-2 0-15,9-2 0 16,4-5 0-16,10-4 0 16,9-4 0-16,7-7 0 15,6-3 0-15,5-4 0 0,1-3 0 16,-1-3-295-16,-2-4-212 15,-5-16-1217 1,-2 5 140-16,-4-6 122 16,1-10 107-16</inkml:trace>
  <inkml:trace contextRef="#ctx0" brushRef="#br0" timeOffset="-54205.77">32017 18301 5851 0,'0'-8'247'16,"2"-1"2"-16,-2 2 5 15,1 4 1-15,-2 9 5 16,-1 13 3-16,-2 8 4 15,0 5 3-15,-2 4 5 16,-3 4-275-16,2-3 0 16,0 1-363-16,-2-9-1480 15,0-4 160-15,6-11 135 16,0-7 120-16</inkml:trace>
  <inkml:trace contextRef="#ctx0" brushRef="#br0" timeOffset="-53624.31">32694 18256 7752 0,'0'0'49'0,"0"2"-2"16,-5 14 2-16,-4 12-1 16,-7 19 2-16,-10 17-2 15,-10 15 1-15,0 5 0 16,-3 2 1-16,4 0-50 15,7-4 0-15,3-2 0 16,3-5 0-16</inkml:trace>
  <inkml:trace contextRef="#ctx0" brushRef="#br0" timeOffset="-53025.85">33259 18725 5657 0,'0'-10'262'0,"2"-2"4"16,-5-3 3-16,-5-2 4 16,-10 4 5-16,-7 8 3 0,-8 1 4 15,-7 6 5-15,-5 5 3 16,1 6-256-16,4 6-37 16,3 8 0-1,6 4 0-15,9 5 0 16,7-1 0-16,7 1 0 0,5-3 0 15,8 1 0-15,4-7 0 16,9-2 0-16,2-6 0 16,5-3 0-16,4-4 0 15,-2-4 0-15,2-3 0 16,-1-1 0-16,-2-4-137 16,0 0-210-16,-3-2-272 15,-4-5-1025-15,-2-1 127 16,-4-7 113-16,-4-3 99 15</inkml:trace>
  <inkml:trace contextRef="#ctx0" brushRef="#br0" timeOffset="-52841.02">33028 18877 4907 0,'-1'-5'329'15,"-1"-1"5"-15,1-3 4 0,4 0 8 16,11 5 6-16,9 1 6 15,7 3-246-15,7 1-141 16,5 2-313-16,-9 0-1201 16,-4-2 113-1,-8 1 101-15,-6-2 89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28:56.7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13093 2513 3479 0,'0'-2'81'16,"0"1"43"-16,0 0 34 0,0-2 27 15,0 0 27 1,0-1 20-16,0 2 19 15,0-1 17-15,0 0 17 16,0 3 0-16,0-2 35 16,0 1-13-16,0-2-18 15,0-2-6-15,0-3-24 16,0-2-16-16,0-3-17 16,2-1-12-16,6-2-15 15,9-1-41-15,14 0-85 16,19 2-35-1,17 4-16-15,15 5-22 16,8 4 0-16,0 4 0 16,-2 11 0-16,-5 2 0 15,-11 9 0-15,0 4 0 16,-7 0 0-16,1-2 0 16,1-4 0-16,2-4 0 15,2-9 0-15,-2-2 0 16,-2-6 0-16,-2-1 0 15,-4-4 0-15,-7-1 0 16,-10-3 0-16,-10 0 0 16,-9-1 0-16,-2 4-175 15,-3 2-220 1,16 4-1392-16,-9 3 151 16,2-1 128-16,5-6 114 15</inkml:trace>
  <inkml:trace contextRef="#ctx0" brushRef="#br0" timeOffset="1218.73">15821 2343 3533 0,'-3'-1'52'15,"-4"1"35"-15,1 0 43 16,-1-3 32-16,2 2 18 16,4-4 9-16,-1-1 6 15,4-4 5-15,5 1 1 16,12-3-13-16,12 0-35 16,20-3-36-16,20 1-40 15,11-5-33 1,15 3-16-16,14 2-7 15,10 3-6-15,11 1 0 16,8 6 3-16,2 3-4 16,-3 2-3-16,-4 3 1 15,-6 5-2-15,-3 2-4 16,-3 3 1-16,-6 0-2 16,0-1 3-16,-7-3-5 15,-5-1 0-15,-2-5 3 16,-1-2 1-16,-2-2-5 15,-2 0-2 1,-4-1 3-16,-4-2-2 16,-5-1 1-16,-3 0-3 15,-4 0 2-15,1 0 0 16,1 2 2-16,-1 2-2 16,-2 3 1-16,2 4-1 15,-2 1 0-15,4 6 0 16,1 1-1-16,2 0 3 15,4 1 1-15,0-5-1 16,3 0-2-16,0-5 1 16,-2-4 2-1,-2-2 2-15,-3-2 53 16,-11-5 46-16,-3-2 44 16,-9 0 32-16,-8-2 22 15,-10 2 10-15,-4 1 3 16,-10 4 7-16,-6 0-6 15,-8 4-89 1,-8 0-203-16,-4 0-148 0,-13 6-321 16,-24 4-969-16,-23-1 109 15,-30 1 97-15,-39-2 86 16</inkml:trace>
  <inkml:trace contextRef="#ctx0" brushRef="#br0" timeOffset="15191.08">3278 5302 2834 0,'0'3'35'15,"0"-3"19"-15,0 2 16 16,0 0 10-16,0-2 6 16,0 0 6-16,0 0 1 15,0 1 13-15,0 0 11 16,0-1-3 0,0 2 13-16,0-1 10 15,0-1 9-15,0-1-3 16,0 1-4-16,0 0-4 15,5-4 1-15,5-4-16 16,12-4-8-16,8-2-14 16,11 0-33-16,8 0-32 15,2 3-26-15,2 3-7 16,0 3-1 0,-2 3-2-16,-2 2 1 0,-1 6 2 15,-4-1 1 1,-3 3-2-16,1 0 1 15,-5-1 1-15,1-5 3 16,2 0-2-16,4-6 0 16,1-4 2-16,3-5-3 15,5-3 2-15,2-3-2 16,1 3 1-16,-1 2-2 16,-1 6-2-16,-3 6 2 15,0 0-2-15,-4 2 1 16,1 3-2-16,-3-3-1 15,1 1-3 1,0-1 2-16,0 2 0 16,-1-4-1-16,-3-2 1 15,-2-2 0-15,-3-3-1 16,-4 0 1-16,-4-5 2 16,-2 1 3-16,-4 2-2 15,-1-1 4-15,-2 2-3 16,3 1 0-16,3 4-2 15,6-1 3-15,3 5 0 16,5-1 1-16,6 2 0 16,1 0-2-16,-1 0 2 15,-4 0-4 1,-6-4 5-16,-4-1 1 16,-7-5 3-16,-3-2 3 15,-6-5 8-15,-2 1 0 16,-3 3 2-16,-3-1-2 15,1 6-1-15,2 4 3 16,7 3-3-16,5 3 1 16,3 3-4-16,6 3-4 15,1-2-9-15,1 4-3 16,-3-4 3-16,-7-1-3 16,-2-4 6-1,-5-1-2-15,-5-3 2 16,-5 0 1-16,-4-3-2 15,0-1-48-15,1 0-187 16,3-13-864-16,5 13 59 16,-1 3 56-16</inkml:trace>
  <inkml:trace contextRef="#ctx0" brushRef="#br0" timeOffset="27291.64">8879 5106 1742 0,'25'0'96'15,"7"0"26"-15,8-1 24 16,12 1 26-16,-6 0 17 15,2-1 20-15,2 1 20 16,1 0 27-16,4 0 21 16,1 0-66-16,0 0-16 15,-1 0-21-15,0 0-24 16,3 0-22-16,0-2-15 16,1 0-12-16,2-5-9 15,-2-1-24-15,-4 0-17 16,-3-3-9-1,-5 4-2-15,-3 0-3 16,-2 3 0-16,0 2 0 16,1 1-3-16,-1 6-3 15,1 4-12-15,8 3 0 16,-1 2-1-16,2 3-4 16,4-1-2-16,1-5-1 15,-3-2-2-15,1-6-4 16,-1-2 3-16,1-4-2 15,-3-5 2 1,2-2 8-16,-3 0 5 16,1-2 8-16,3-2-2 15,-3 6 2-15,1 0 4 16,4 3 0-16,-1 4-3 16,4-1 0-16,1 4-3 15,8 1-6-15,3 2-7 16,1 1-8-16,2 2-2 15,-1 2 1-15,-4-4-4 16,-9 1-1-16,-8-3 2 16,-12-1 0-1,-5-2 2-15,-11-1 3 16,-3-1 2-16,-2 1-2 16,-3-1 1-16,-4-2-35 15,1 0-108-15,-1 0-260 16,-2 0-697-16,-7-2 59 15,1 3 54-15,-7-5 51 16</inkml:trace>
  <inkml:trace contextRef="#ctx0" brushRef="#br0" timeOffset="42372.67">7662 6338 2575 0,'0'0'46'16,"0"0"31"-16,0 2 28 0,0-2 30 16,0 0 19-1,0 0 14-15,0 0 9 16,0 0 11-16,0 0 10 16,0 0-18-16,0 0-9 15,1 0-31-15,5 0-28 16,7-2-30-16,7-1-19 15,12-1-11-15,9-2-9 16,6-1-6-16,7 0-5 16,3 0-7-16,0 2-10 15,-1-1 1 1,-1 6-4-16,-5-1 3 16,-2 1 0-16,0 0-3 15,-3 0 3-15,2 0-3 16,2 0-2-16,3 0-1 15,2 4 5-15,-5 1 0 16,0 5 2-16,-4 2-1 16,-1 2-2-16,-3-1 3 15,1 1-1-15,0-1 2 16,3-4-1-16,5-2 0 16,6-1-6-1,3-5 0-15,3 1-3 16,2-2 2-16,1-2-2 15,-3 2 0-15,-1 0-1 16,-1 0-3-16,-2 0 0 16,-3 0-2-16,-3 0 1 15,0 0 1-15,-5 3-2 16,0 0 0-16,-2 1 1 16,1 4-3-1,0-4 3-15,5 2 5 0,2-2 0 16,0-1 2-1,1-2 7-15,-1-1 5 16,-2-1 4-16,-5 0 3 16,-3-2 2-16,-5 0 6 15,-8-3-3-15,1-1-29 16,-3 2-97-16,10-2-1079 16,6 1 68-16,6-5 62 15</inkml:trace>
  <inkml:trace contextRef="#ctx0" brushRef="#br0" timeOffset="43850.83">15505 6301 4450 0,'0'0'80'0,"0"0"28"16,0-1 24-16,4 1 22 15,7 0 61-15,15 0 64 16,16-1 62-16,19-1 32 16,22 1 6-16,17-2-43 15,14-1-33-15,10 1-30 16,11 0-19-16,2 1-26 15,0 0-65 1,0 1-68-16,-7 1-67 16,-7-3-28-16,-9 2 0 15,-8-3 0-15,-11-2 0 16,-6 1 0-16,-13 0 0 16,-11 1 0-16,-11-2 0 15,-8 2 0-15,-14-2 0 16,-4 4 0-16,-6-2 0 15,-5 1 0-15,-7 0 0 16,-4 3 0 0,-2-1-201-16,-4 1-126 15,-4 0-155-15,30 0-1187 16,-47 0 132-16,-14-2 114 16</inkml:trace>
  <inkml:trace contextRef="#ctx0" brushRef="#br0" timeOffset="44298.95">15835 6431 3440 0,'-3'0'69'16,"3"3"35"-16,-1-2 42 15,8-1 43-15,21 1 37 16,19-1 73-16,22-1 75 16,25 1 64-16,22 0 35 15,8 0-30-15,6 0-27 16,-3 0-33-16,-6 0-43 15,-10 0-46-15,-11 0-37 16,-12 0-80 0,-11-1-84-16,-12-1-63 15,-12 1-30-15,-11-2 0 16,-9 0 0-16,-8 0 0 16,-6-1 0-16,-6 1 0 15,-3 1-66-15,-5 1-225 16,-3-1-145-16,1-1-1291 15,-3 2 141-15,-2-3 122 16,-3-1 107-16</inkml:trace>
  <inkml:trace contextRef="#ctx0" brushRef="#br0" timeOffset="49320.91">4292 7382 3074 0,'0'-1'14'16,"-2"1"30"-16,1 0 28 16,-1-3 16-16,2 1 13 15,0-4 8-15,3-3 3 16,8 2 4 0,5-4 9-16,13-1-1 15,13-1 2-15,12-1-21 16,8-1-23-16,8 0-11 15,6 4-4-15,4 0-6 16,1 2 2-16,6 3-2 16,1 1-4-16,1 5-5 15,2 0-4-15,3 0-2 16,0 0 2-16,0 4 6 16,-4 1-7-16,-2 3 0 15,-6 1 0 1,-1 2-1-16,-2-1 1 15,1-2-2-15,2-2 2 16,2-3 1-16,3 0-5 16,-1-3 1-16,-1-6 6 15,-4 0-2-15,-9-5-2 16,-7-2-2-16,-7-3-2 16,-6 1 0-16,-7 0-5 15,0 1-1-15,1-2-1 16,0 6-8-1,9-2-4-15,4 2 0 16,3 5-3-16,0 1 4 16,2 3 2-16,-3 1-1 15,-4 4 0-15,0-2-4 16,-3 1 0-16,0 0 3 16,1 0-4-16,7-2 9 15,5-1 10-15,4-4 13 16,2-3 30-16,-2-3 17 15,-9-5 16-15,-9 1 27 16,-15 0 37 0,-9 1 24-16,-11 3-2 15,-9 3-5-15,-5-1-10 16,-2 3-14-16,-1 2-35 16,-1 1-19-16,3 0-17 15,-3 1-29-15,0 1-44 16,0-2-130-16,0 2-239 15,3 0-276-15,-2 0-1039 16,-1-6 130-16,2-8 114 16,-7-5 100-16</inkml:trace>
  <inkml:trace contextRef="#ctx0" brushRef="#br0" timeOffset="54270.94">2249 10965 3963 0,'-1'0'108'16,"0"0"35"-16,-1 0 26 16,1-1 16-16,1 1 24 15,0 0 24-15,0 0 47 16,0 0 53-16,-2 0 57 15,1 0-33 1,1 0-39-16,-3 0-34 16,0-2-26-16,0 2-11 15,3-4-24-15,-3-3-22 16,3 1-51-16,2-4-53 16,5 0-54-16,3-5-43 15,10 2 0-15,3-1 0 16,8 2 0-16,-1 0 0 15,2 4 0-15,-2 3 0 16,1 3 0 0,-1 2 0-16,0 2 0 15,2 3 0-15,-2 3 0 16,2 1 0-16,-2 4 0 16,2 0 0-16,-1-3 0 15,-1-2 0-15,2-2 0 16,-1-2 0-16,0-1 0 15,-2-3 0-15,1 0 0 16,0 0 0-16,-1-2 0 16,-2-1 0-1,-1-3 0-15,0 0 0 16,-1-3 0-16,-3 0 0 16,-2-2 0-16,0 3 0 31,-3 2 0-31,1 3 0 0,-2 1 0 0,2 2 0 15,0 3 0-15,5 1 0 16,0 4 0-16,3 0 0 16,1 3 0-16,3 0 0 15,1-2 0 1,1-1 0-16,-1-5 0 16,1-2 0-16,-4-1 0 15,-5-1 0-15,-3-4 0 16,-3 3 0-16,-5-4 0 15,-3-1 0-15,-1 1 0 16,-2 1 0-16,-2-2 0 16,-2 3 0-16,1 2 0 15,-2 0 0-15,-1 1 0 16,2 1-255 0,2 0-164-16,9 1-1340 15,-3 2 146-15,2-2 126 16,-1-1 109-16</inkml:trace>
  <inkml:trace contextRef="#ctx0" brushRef="#br0" timeOffset="55818.53">5113 10832 2096 0,'0'0'50'16,"0"0"33"-16,0 0 35 15,-1 1 23-15,2-1 17 16,-1 0 24-16,0 0 19 16,0 0 13-16,0 0 10 15,0 0-14-15,0 0-20 16,2 0-22-16,6 0-37 15,11 0-34 1,17 2-124-16,19-2-901 0,14 1 43 16,5-4 41-1</inkml:trace>
  <inkml:trace contextRef="#ctx0" brushRef="#br0" timeOffset="56343.56">6739 10867 3965 0,'9'0'22'0,"9"-2"14"15,10 2 2-15,8 0 0 16,5 0-24 0,8-1-117-16,-2-13-772 15,1 9 40-15,-5 0 35 16,-6 1 35-16</inkml:trace>
  <inkml:trace contextRef="#ctx0" brushRef="#br0" timeOffset="59742.96">5024 12182 3414 0,'-3'0'72'15,"0"0"50"-15,0 0 33 16,0 0 24-16,3 0 13 15,0 0 8-15,4 0 4 16,9 0 3-16,12 0 1 16,13-1-56-16,13 1-135 15,14 0-260-15,5-3-840 16,5 3 58-16,-1-3 54 16,-8-6 49-16</inkml:trace>
  <inkml:trace contextRef="#ctx0" brushRef="#br0" timeOffset="60030.69">6392 12157 4876 0,'5'0'0'16,"6"0"0"0,14 0 0-16,14 0-54 15,19 0-155-15,13-43-809 16,9 33 52-16,10-3 47 15,-1-2 44-15</inkml:trace>
  <inkml:trace contextRef="#ctx0" brushRef="#br0" timeOffset="60462.8">8261 12022 5258 0,'0'0'27'0,"2"0"14"15,8 0 47 1,9 0 24-16,12 0 5 15,15 0-5-15,14 0-69 16,5 0-82-16,3 1-174 16,-2-13-1035-16,-4 9 78 15,-7 2 68-15,-3-5 62 16</inkml:trace>
  <inkml:trace contextRef="#ctx0" brushRef="#br0" timeOffset="60957.34">9636 12193 5163 0,'0'0'184'16,"0"0"109"-16,0 0 4 16,0-2 6-16,0 2 4 15,4 0 5-15,10 2 5 16,11 0 5-1,19 1 5-15,16 0-84 16,14 0-120-16,7-2-123 0,1-1 0 16,-1 0 0-1,-7 0 0-15,-7 0 0 16,-10 0 0-16,-10 0 0 16,-12 0 0-16,-7-1 0 15,-10 1 0-15,-8-3 0 16,-5 3 0-16,-4 0 0 15,-1 0 0-15,0 0-268 16,-4 0-169-16,-8 0-1314 16,-6 0 145-16,-10-3 124 15</inkml:trace>
  <inkml:trace contextRef="#ctx0" brushRef="#br0" timeOffset="82966.21">21728 10959 4688 0,'0'-1'111'16,"-2"1"155"-16,2 0 68 15,-2 0 7-15,2 0 6 16,0 0 5-16,2 0 7 16,-2 0 8-16,0 0 5 15,0 0-48 1,0 0-69-16,0 0-180 16,0 0-75-16,0 0 0 15,0 0 0-15,0 0 0 16,0 0 0-16,-2 0 0 15,2 0 0-15,0 0 0 16,0 0 0-16,0 0 0 16,0 0 0-16,0 0 0 15,0 0 0-15,0 0 0 16,0 0 0 0,0 0 0-16,0 0 0 0,0 0 0 15,0 0 0 1,0 0 0-16,0 0 0 15,0 0 0-15,0 0 0 16,0 0 0-16,0 0 0 16,0 0 0-16,0 0 0 15,0 0 0-15,0 0 0 16,-1 0 0-16,1 0 0 16,0 0 0-16,0 0 0 15,0 0 0-15,0 0 0 16,0 0 0-16,0 0 0 15,0 1 0 1,0 2 0-16,0-3 0 16,0 2 0-16,0-1 0 15,0-1 0-15,0 2 0 16,0-1 0-16,0 0 0 16,0 1 0-16,0-1 0 15,0 1 0-15,0 1 0 16,0-2 0-16,0-1 0 15,0 0 0-15,0 3 0 16,0-3 0-16,0 0 0 16,0 0 0-16,0 0 0 15,0 0 0 1,0 0 0-16,0 0 0 16,0 0 0-16,0 0 0 15,0 0 0-15,0 0 0 16,0 0 0-16,0 0 0 15,0 0 0-15,0 0 0 16,0 0 0-16,0 1 0 16,0-1 0-16,0 1 0 15,0 1 0 1,0-2 0-16,0 0 0 0,0 1 0 16,0-1 0-1,0 0 0-15,0 0 0 16,0 1 0-16,0-1 0 15,0 0 0-15,0 0 0 16,0 0 0 0,0 0 0-16,0 0 0 0,0 0 0 15,0 0 0-15,0 0 0 16,0 0 0-16,0 0 0 16,0 0 0 15,0 0 0-31,0 0 0 0,0 0 0 0,0 0 0 0,0 0 0 15,0 2 0 1,0-2 0-16,0 1 0 16,0 0 0-16,0-1 0 15,0 2 0-15,0-1 0 16,1 0 0-16,-1 1 0 16,2-2 0-16,-2 0 0 15,2 3 0-15,-2-3 0 16,0 0 0-16,0 1 0 15,2-1 0 1,-2 0 0-16,0 0 0 0,0 0 0 16,1 0 0-16,-1 0 0 15,0 0 0 1,0 0 0-16,0 3 0 16,0-3 0-16,0 0 0 15,0 0 0-15,0 0 0 16,0 0 0-16,0 0 0 15,0 0 0-15,0 0 0 16,0 0 0-16,0 0-280 16,0 0-1586-16,0-3 163 15,0-8 140 1</inkml:trace>
  <inkml:trace contextRef="#ctx0" brushRef="#br0" timeOffset="84382.46">21718 11053 3377 0,'0'-2'131'16,"0"0"35"-16,0-1 25 16,0 0 24-16,0-1 30 15,0 2 80-15,0 1 75 16,0-2 74-16,0 3 18 15,0-1-90-15,0-1-43 16,0 1-32-16,0 0-27 16,0 1-19-16,0-2-28 15,0 2-90 1,0 0-81-16,0 0-74 16,0 0-8-16,0 0 0 15,0 0 0-15,0 0 0 16,0 0 0-16,0 0 0 15,2 0 0-15,-2 0 0 16,0 0 0-16,0 0 0 16,0 0 0-16,0 0 0 15,0 0 0-15,0 0 0 16,0 0 0-16,0 0 0 16,0 0 0-1,0 0 0-15,0 0 0 16,0 0 0-16,0 0 0 15,0 0 0-15,0 0 0 16,0 0 0-16,0 0 0 16,0 0 0-16,0 0 0 15,0 0 0-15,0 0 0 16,0 0 0-16,0 0 0 16,0 0 0-16,0 0 0 15,0 0 0-15,0 0 0 16,0 0 0-16,0 0 0 15,0 0 0 1,0 0 0-16,0 0 0 0,0 0 0 16,0 0 0-1,0 0 0-15,0 2 0 16,0 6 0-16,0 6 0 16,0 9 0-16,0 5 0 15,0 7 0-15,0 0 0 16,0-3 0-16,0-5 0 15,0-6 0-15,0-3 0 16,0-6 0-16,0-4 0 16,0-6 0-1,0 0 0-15,0-2 0 0,0-2 0 16,0-3-223 0,66-3-1658-16,-67-6 165 15,-2-7 142-15,-3-8 122 16</inkml:trace>
  <inkml:trace contextRef="#ctx0" brushRef="#br0" timeOffset="85586.88">21724 10817 5986 0,'0'-6'233'15,"0"0"3"-15,2 0 3 16,3-5 3-16,4 3 2 16,1 1 4-16,6-1 3 15,-1 1 3-15,-1 0 4 16,-4-1-258-16,-3-2 0 16,2-1 0-16,-6-1 0 15,0-4 0-15,-2-1 0 16,-2-5 0-16,-4 0 0 15,-5 1 0-15,-4 3 0 16,-8 2 0 0,-7 2 0-16,-1 8 0 15,0 3 0-15,2 2 0 16,8 1 0-16,3 5 0 16,5 4 0-16,8 4 0 15,1 5 0-15,6 3 0 16,4 1 0-16,6-2 0 15,3 0 0-15,3-5 0 16,1-5 0-16,-2-4 0 16,-3-2 0-16,-5-3 0 15,-3-1 0 1,-4 0 0-16,-1 2 0 16,-2-2 0-16,0 1 0 15,0 0 0-15,1 3 0 16,-1-4 0-16,2 2 0 15,-1 0 0-15,0-2 0 16,4 2 0-16,2-2 0 16,4 0 0-16,4-3 0 15,5-4 0-15,5-5 0 16,0-9 0-16,3-14 0 16,3-7 0-1,-4-8 0-15,1-9 0 16,-6-2 0-16,-4-3 0 15,-4 5 0-15,-2 5 0 16,-4 12 0-16,-5 14 0 16,-1 10 0-16,-1 10 0 15,-2 8 0-15,1 14 0 16,1 14 0-16,-1 20 0 16,0 22 0-16,0 17 0 15,0 12 0-15,2 5 0 16,-2 3 0-1,0-6 0-15,0-6 0 16,0-9 0-16,0-7 0 16,4-10 0-16,3-5 0 15,5-9 0-15,1-10 0 16,5-7 0-16,0-11 0 16,1-11 0-16,1-7 0 15,0-8 0-15,0-13 0 16,-7-10 0-16,-5-9 0 15,-4-8 0-15,-8-6 0 16,-8 3 0 0,-5 4 0-16,1 6 0 15,-6 4 0-15,2 6 0 16,4 3 0-16,6 3 0 16,5 2 0-16,5 0 0 15,15-1 0-15,17 1 0 16,14-4 0-16,11 2 0 15,12 1-230-15,-4 5-167 16,-6 4-368-16,-17 2-803 16,-19 4 118-16,-13 0 102 15,-14 0 92 1</inkml:trace>
  <inkml:trace contextRef="#ctx0" brushRef="#br0" timeOffset="86040.46">21523 11581 8191 0,'0'1'0'15,"0"-1"0"-15,15 0 0 16,15 0 0-16,22 0 0 15,16 0 0-15,20 0 0 16,3-1 0-16,-3-2 0 16,-7-2 0-16,-10 1 0 15,-14-1 0-15,-14-1 0 16,-13 2 0 0,-13-1 0-16,-11-1 0 15,-3 2-306-15,-3 2-349 16,-9-2-1027-16,-10 0 134 0,-7 1 116 15,-10 3 103 1</inkml:trace>
  <inkml:trace contextRef="#ctx0" brushRef="#br0" timeOffset="86259.26">21516 11719 6302 0,'-11'3'201'16,"1"1"3"-16,2 2 0 15,14-1 4-15,36 1 2 16,23-3 1 0,23-3 3-16,17 0 3 15,1 0 3-15,-8-5-220 16,-14 0 0-16,-19-1-393 16,-13-7-1441-16,-18-1 157 15,-12-5 136-15,-10-4 117 16</inkml:trace>
  <inkml:trace contextRef="#ctx0" brushRef="#br0" timeOffset="97506.31">21893 11939 3330 0,'0'0'95'0,"0"0"46"16,0 0 39-16,0 0 24 15,0 0 19-15,0 0 30 16,0 0 80-16,0 0 92 16,0-2 59-16,0 2-44 15,0-1-43-15,0-2-46 16,0 2-40-16,0 1-21 15,0-1-17-15,0 1-28 16,0 0-87-16,0 0-100 16,0 1-58-16,0 7 0 15,0 13 0-15,0 13 0 16,-1 12 0-16,-2 11 0 16,0 5 0-1,1-2 0-15,1-4 0 16,1-9 0-16,1-7 0 15,-1-9 0-15,0-11 0 16,0-5 0-16,0-9 0 16,0-2 0-16,0-2 0 15,-4-2 0-15,-3-2-115 16,-5 0-334-16,0-16-1339 16,-2 4 150-1,4-5 129-15,7-4 114 16</inkml:trace>
  <inkml:trace contextRef="#ctx0" brushRef="#br0" timeOffset="98155.22">21815 11992 2798 0,'0'-4'137'0,"3"-2"46"16,-3 0 47-16,3-2 43 16,-3 2 46-16,0 2 56 15,0 1 71-15,-4 2 93 16,-4 2 15-16,-9 7-92 15,-9 7-46-15,-9 6-47 16,-3 5-48-16,1 1-46 16,6-1-46-1,6-6-59-15,10-4-75 16,7-5-95-16,2-5 0 0,6-4 0 16,0-6 0-16,9-7 0 15,5-6 0-15,9-8 0 16,8-1 0-1,5-1 0-15,3 5 0 16,-2 6 0-16,2 8 0 16,0 8 0-16,2 10 0 15,3 10 0-15,0 5 0 16,-1 5 0-16,-5 3 0 16,-8-1 0-16,-6-3-367 15,69-7-1474-15,-74-5 159 16,-2-11 135-16,-7 0 119 15</inkml:trace>
  <inkml:trace contextRef="#ctx0" brushRef="#br0" timeOffset="105991.1">2118 11237 4690 0,'-7'-8'54'0,"-3"-5"27"16,0-3 14-16,2-3 4 16,6-2 4-16,10 0 5 15,10-1 44-15,10 2 37 16,10 0 38-16,7 2 18 15,2 5-16-15,1 3-16 16,2 4-1-16,0 4 1 16,2 2 12-16,2 0-7 15,0 0-42 1,1 0-36-16,3 0-36 16,1 0-36-16,1-2-14 0,4 2-15 15,-2-4-12 1,-3 2 4-16,-5-4-18 15,-12 2 12-15,-12 1 0 16,-11 0-1-16,-9 0-3 16,-4-1-3-16,-5 4-19 15,2-2-316-15,7 1-337 16,0-3-1006-16,9-4 131 16,1-6 113-16</inkml:trace>
  <inkml:trace contextRef="#ctx0" brushRef="#br0" timeOffset="113499.16">6990 14945 5561 0,'2'0'64'0,"-2"0"184"15,0 0 6-15,0 0 4 16,4 0 2-16,8 0 5 16,12-4 3-16,18-1 4 15,22-6 2-15,17-5-21 16,18-8-43-16,4-4-206 16,9-4-4-1,-3 0 0-15,-7 2 0 16,-12 2 0-16,-15 5 0 15,-22 5 0-15,-18 4 0 16,-16 3 0-16,-11 4 0 16,-6 3 0-16,-14 3 0 15,-7 2-268-15,-12 6-268 16,-11 4-1187-16,-14 4 139 16,0 3 122-16,-4 3 107 15</inkml:trace>
  <inkml:trace contextRef="#ctx0" brushRef="#br0" timeOffset="114973.82">6977 15231 7959 0,'-5'6'26'15,"2"-2"0"-15,9-2-2 16,18-1 2-16,32-4 0 15,24-13-1-15,21-5 1 16,14-2 0 0,4-5 1-16,-12 0-27 15,-13 5 0-15,-18 4 0 16,-22 2 0-16,-23 5 0 16,-13 6 0-16,-14 5 0 15,-4-3 0-15,-1 2 0 16,1 2 0-16,0-1 0 15,1 1 0-15,-1 0 0 16,0 0 0-16,0 0 0 16,0 0 0-16,0 0 0 15,0 0 0-15,1 0 0 16,-1 0 0-16,0 0 0 16,0 0 0-1,0 0 0-15,0 0 0 16,0 0 0-16,0 0 0 15,0 0 0-15,0 0 0 16,0 0 0-16,0 0 0 16,0 0 0-16,0 0 0 15,0 0 0 1,0 0 0-16,2 0 0 16,-2 0 0-16,0 0 0 0,0 0 0 15,0 0 0 1,0 0 0-16,0 0 0 15,0 0 0-15,0 0 0 16,0 0 0-16,0 0 0 16,0 0 0-16,0 0 0 15,0-2 0-15,0 2 0 16,0 0 0-16,0-1 0 16,0 1 0-16,0 0 0 15,0 0 0-15,0 0 0 16,0-1 0-16,0 1 0 15,0 0 0 1,0 0 0-16,0 0 0 16,0 0 0-16,0 0 0 15,0 0 0-15,0 0 0 16,0 0 0-16,0 0 0 16,0 0 0-16,0 0 0 15,0 0 0-15,0 0 0 16,0 0 0-16,0 0 0 15,0 0 0-15,0 0 0 16,0 0 0 0,0 0 0-16,0 0 0 15,0 0 0-15,0 0 0 16,0 0 0-16,0 0 0 16,0 0 0-16,0 0 0 15,0 0 0-15,0 0 0 16,0 0 0-16,0 0 0 15,0 0 0-15,0 0 0 16,0 0 0-16,0 0 0 16,0 0 0-1,0 0 0-15,0 0 0 16,0 0 0-16,0 0 0 16,0 0 0-16,0 0 0 15,0 0 0-15,0 0 0 16,0 0 0-16,0 0 0 15,0 0 0-15,0 0 0 16,0 0 0-16,0 0 0 16,0 0 0-16,0 0 0 15,0 0 0-15,0 0 0 16,0 0 0 0,0 0 0-16,0 0 0 15,0 0 0-15,0 0 0 16,0 0 0-16,0 0 0 15,0 0 0-15,0 0 0 16,0 0 0-16,0 0 0 16,0 0 0-16,0 0 0 15,0 0 0-15,0 0 0 16,0 0 0-16,0 0 0 16,0 0 0-1,0 0 0-15,0 0 0 16,0 0 0-16,0 0 0 15,0 0 0-15,0 0 0 16,0 0 0-16,0 0 0 16,0 0 0-16,0 0 0 15,0 0 0-15,0 0 0 16,0 0 0-16,0 0 0 16,0 0 0-16,0 0 0 15,0 0 0 1,0 0 0-16,0-1 0 15,0-2 0-15,-2 1 0 16,1-2 0-16,-3-1 0 16,-1 0-344-16,2-4-1503 15,0 1 159-15,-1-5 137 16,6-9 119-16</inkml:trace>
  <inkml:trace contextRef="#ctx0" brushRef="#br0" timeOffset="126866.24">5151 9855 1972 0,'0'0'70'15,"0"0"20"-15,1 0 16 16,1 0 16-16,1 0 13 16,1 0 14-16,-3 0 12 15,0 0 10-15,1 0 9 16,-2 0-44-16,0 0-18 16,0 0-16-16,1 0-2 15,4 2 0-15,-1 2-1 16,5 4-7-16,4 3-2 15,0 4-2-15,4 0 1 16,1 0 3 0,0-1 8-16,2-4 6 15,4-4-8-15,5-2-11 16,5-5-5-16,8-6-3 16,4-5-5-16,3-5 0 15,-1-4 2-15,0-2-2 16,-8-1-2-16,-5 2-11 15,-8 3-3-15,-7 1 3 16,-6 5-5-16,-6 3-4 16,-4 3-6-16,-4 3-52 15,2 2-131-15,49 1-1068 16,-46 1 72-16,-2 0 64 16,-5 0 59-1</inkml:trace>
  <inkml:trace contextRef="#ctx0" brushRef="#br0" timeOffset="127997.88">5122 11053 3138 0,'0'-3'29'0,"0"0"20"16,0-2 29-16,-2-1 30 15,4 2 17-15,-2-2 16 16,0 2 14-16,0 2 14 16,0-2 15-16,0 2 1 15,0 2-12-15,0-1-17 16,0 1-30-16,0 0-24 15,0 0-12-15,0 4-11 16,3 3-5-16,1 2-13 16,2 5-11-16,1 1-8 15,5-1 0-15,-1-3 6 16,1-2 27 0,8-5 40-16,6-3 11 15,8-6 4-15,11-4 3 16,9-7 1-16,2-5 3 15,-2-3 2-15,-4-1-6 16,-4 2-2-16,-8 0-39 16,-9 7-79-1,-6 0-112-15,-10 5-102 0,-5 6-219 16,-3-1-952-16,-4 0 91 16,-1 2 81-16,-1-1 74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31:14.3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9681 3249 4617 0,'0'0'31'0,"0"0"24"16,0-1 23-16,0 2 37 15,0 5 106-15,0 5 119 16,-3 5 4 0,-1 8 8-16,-7 12 5 15,-4 4-4-15,0 5-17 16,-5 6-23-16,1 0-21 16,2-3-37-16,1-4-123 15,3-6-132-15,4-10 0 16,6-6 0-16,2-8 0 15,1-7 0-15,0-5 0 16,7-14 0-16,6-13 0 16,10-15 0-16,5-19 0 15,3-14 0-15,1-6 0 16,-3-1 0 0,-4 1 0-16,-3 11 0 15,-2 11 0-15,-5 11 0 16,-6 15 0-16,-3 10 0 15,-2 11 0-15,5 5 0 16,5 11 0-16,12 10 0 16,9 13 0-16,5 12 0 15,6 14 0-15,-2 6 0 16,-3 3 0-16,-3 0 0 16,-5-3 0-16,-4-7 0 15,-8-6 0-15,-4-6 0 16,-10-14 0-1,-2-9 0-15,-4-5 0 16,-1-8 0-16,-3-5 0 16,-1-2-446-16,-8-58-1374 15,-4 45 156-15,-1-8 133 16,-6-3 116-16</inkml:trace>
  <inkml:trace contextRef="#ctx0" brushRef="#br0" timeOffset="337.7">9675 3495 4584 0,'0'-2'156'0,"3"-3"64"0,11-1 26 16,12-6 10 0,13 1 0-16,11-4 7 15,6 1-44-15,0 4-120 16,-4 1-114-16,16 5-527 15,-26 0-755-15,-3-1 83 16,-3-2 73-16,-3-1 67 16</inkml:trace>
  <inkml:trace contextRef="#ctx0" brushRef="#br0" timeOffset="816.28">10709 3387 5570 0,'-3'0'274'0,"0"0"5"16,1-2 3-16,0 2 5 15,2 0 3 1,0 0 6-16,11 0 3 16,18 0 6-16,27-1 4 15,27-1-309-15,24-4 0 16,11 1 0-16,-2-5 0 15,-9 1 0-15,-14 0 0 16,-13 1 0-16,-11 0 0 16,-20 1 0-16,-8 1 0 15,-19 2 0-15,-8-1 0 16,-10 2 0-16,-2 2 0 16,-4-2 0-1,-9 2-319-15,1 1-262 16,-7-2-1117-16,-4-2 136 15,-2-2 119-15,1-2 103 16</inkml:trace>
  <inkml:trace contextRef="#ctx0" brushRef="#br0" timeOffset="1277.41">11254 3162 3935 0,'-3'-3'155'15,"0"-3"102"-15,0 2 113 16,-2-1 42-16,4 1 8 16,-2 2 9-16,3 0 11 15,-1 0 9-15,1 2 10 16,-2 0-93-16,2 0-77 15,0 0-118-15,0 0-132 16,0 0-39-16,9 0 0 16,18 4 0-16,20 5 0 15,23 3 0 1,17 4 0-16,8 5 0 16,-11 0 0-16,-13 0 0 15,-20 3 0-15,-12-1 0 16,-19 6 0-16,-12 2 0 15,-12 3 0-15,-11 2 0 16,-12 1 0-16,-3 0 0 16,-8 1 0-16,0-6 0 15,4 0 0-15,4-4-334 16,6-5-1517-16,7-5 161 16,8-9 137-1,12-7 119-15</inkml:trace>
  <inkml:trace contextRef="#ctx0" brushRef="#br0" timeOffset="2084.2">13170 3010 8048 0,'0'-2'16'15,"0"0"0"-15,-1 6-1 16,-8 10 1-16,-4 9 0 16,-10 12-1-16,-11 6 1 15,-6 5 0-15,-5-2 1 16,-2-2-17-16,-3-4 0 15,8-7 0-15,4-8 0 16,3-7 0-16,6-10 0 16,6-7 0-16,-2-8 0 15,4-12 0-15,3-7 0 16,5-7 0-16,10-6 0 16,3 1 0-1,9-1 0-15,10 7 0 16,10 4 0-16,8 7 0 15,13 9 0-15,1 8 0 16,1 9 0-16,2 12 0 16,-5 8 0-16,-7 9 0 15,-7 2 0-15,-6 7 0 16,-4-5 0-16,-7-4 0 16,0-2 0-16,-1-5 0 15,0-5 0-15,3-5-53 16,7-4-407-1,-1-85-1342-15,6 69 153 16,5-8 131-16,-2-5 115 16</inkml:trace>
  <inkml:trace contextRef="#ctx0" brushRef="#br0" timeOffset="2855">13555 3117 5418 0,'0'-6'289'0,"2"0"5"15,-2 2 4-15,2 0 5 16,-2 2 5 0,1 10 4-16,3 9 6 15,1 9 4-15,-3 12 7 16,1 13-329-16,-3 9 0 15,-2 4 0-15,2 1 0 16,2-1 0-16,-2-6 0 16,0-3 0-16,0-9 0 15,0-6 0-15,0-9 0 16,0-6 0-16,2-8 0 16,-2-6 0-16,2-4 0 15,-2-3 0 1,0-4 0-16,0-4 0 15,0-8 0-15,0-6 0 16,0-6 0-16,0-8 0 16,0-4 0-16,0-3 0 15,2 3 0-15,2-3 0 16,-1 2 0-16,3-3 0 16,0-2 0-16,0-2 0 15,3-5 0-15,0 0 0 16,0-5 0-16,2 0 0 15,4-6 0 1,3 0 0-16,5-1 0 16,5-1 0-16,5 10 0 15,3 6 0-15,2 13 0 16,0 13 0-16,-4 10 0 16,-8 9 0-16,-7 9 0 15,-9 13 0-15,-7 7 0 16,-6 9 0-16,-5 10 0 15,-1 0-37-15,5 1-146 16,-1-3-86-16,8-3-25 16,8-5-18-1,-1-5-1-15,2-4 3 16,-5-6 24-16,-9-7 48 16,-15-5 172-16,-14-4 98 15,-11-3 133-15,-10-3 82 16,-3-2 32-16,7 1 25 15,12 1-277-15,18 0-277 16,16-2-1289-16,18 2 113 16,17 0 100-16,12 0 89 15</inkml:trace>
  <inkml:trace contextRef="#ctx0" brushRef="#br0" timeOffset="3172.21">14102 3463 8191 0,'0'0'0'0,"2"0"0"15,-2 10 0-15,0 9 0 16,-2 10 0-16,-1 10 0 15,-1 7 0 1,2 5 0-16,-4-3 0 0,4-5 0 16,0-3 0-1,0-7 0-15,2-8 0 16,-2-11 0-16,1-5-263 16,1-12-1606-16,0-10 163 15,3-15 139-15,1-19 122 16</inkml:trace>
  <inkml:trace contextRef="#ctx0" brushRef="#br0" timeOffset="3889.07">15256 2466 4845 0,'-1'-14'342'0,"1"-3"8"16,0 2 5-16,-2 11 7 16,8 31 6-16,2 33 9 15,4 35 5-15,5 36 10 16,1 22 6-16,2 14-378 16,-7 9-20-16,3-3 0 15,-4-5 0-15,2-7 0 16,-1-14 0-1,1-14 0-15,-2-17 0 16,-2-22 0-16,-4-22 0 16,-1-22 0-16,-3-22 0 15,2-18 0-15,2-24-402 16,6-46-1431-16,3 0 158 16,6-20 135-16</inkml:trace>
  <inkml:trace contextRef="#ctx0" brushRef="#br0" timeOffset="4469.06">16556 2869 5779 0,'0'-10'254'16,"1"-1"3"-16,-1 5 3 16,0 3 4-16,-8 16 4 15,-7 14 3-15,-9 11 4 16,-14 7 4-16,-12 3 5 15,-11 1-284-15,-4-2 0 16,-3-4 0-16,1-4 0 16,7-6 0-16,9-10 0 15,12-10 0-15,7-8 0 16,8-10 0-16,9-11 0 16,7-10 0-1,5-5 0-15,9-7 0 16,13 2 0-16,6 4 0 15,4 3 0-15,7 8 0 16,4 9 0-16,0 6 0 16,0 8 0-16,2 10 0 15,1 7 0-15,1 9 0 16,-2 4 0-16,1 5 0 16,-1 1 0-16,3-2 0 15,-3-4 0-15,0-4-137 16,1-5-283-1,-1-8-1370-15,-5-6 151 16,-2-5 129-16,-2-8 114 16</inkml:trace>
  <inkml:trace contextRef="#ctx0" brushRef="#br0" timeOffset="5444.2">16940 3023 5398 0,'0'-9'292'0,"1"0"3"15,-1 0 6 1,0 1 3-16,3 5 7 16,-1 14 3-16,1 7 6 15,0 11 4-15,-2 12 8 16,-1 9-332-16,0 4 0 15,0 2 0-15,-1 1 0 16,-1 1 0-16,-1-6 0 16,0 0 0-1,0-5 0-15,0-7 0 0,0-6 0 16,2-10 0 0,-2-8 0-16,3-7 0 15,-1-4 0-15,1-2 0 16,0-3 0-16,0 0 0 15,0 0 0-15,0-2 0 16,0-4 0-16,0-4 0 16,-2-1 0-16,2-5 0 15,0-2 0-15,0 0 0 16,0 0 0-16,0-1 0 16,0 5 0-16,0-3 0 15,0 0 0-15,2 1 0 16,-2-1 0-1,3-2 0-15,-2-3 0 16,2 0 0-16,0 0 0 16,0-1 0-16,0 1 0 15,-2 3 0-15,1 0 0 16,-1 1 0-16,1 0 0 16,-1 1 0-16,2-2 0 15,-3-1 0-15,1-3 0 16,-1 0 0-16,1-3 0 15,2-2 0-15,2-1 0 16,1 1 0-16,0 1 0 16,3 0 0-1,3-2 0-15,3 2 0 16,5-4 0-16,6-2 0 16,3 2 0-16,5-1 0 15,2 4 0-15,1 3 0 16,3 6 0-16,-4 4 0 15,-6 6 0-15,-4 5 0 16,-8 1 0-16,-12 10 0 16,-5 3 0-16,-2 7 0 15,-11 6 0-15,-7 10 0 16,0 1 0 0,-4 3 0-16,5-1 0 15,10-1 0-15,5-3 0 16,11-2 0-16,6-5 0 15,-1-2 0-15,3-1-5 16,-5-2-2-16,-5-1-8 16,-9 0 15-16,-13-2 0 15,-14-2 0-15,-9-5 0 16,-6 0 0-16,-2-7 0 16,8-2 0-16,7-1 4 15,13 0-335 1,11 0-325-16,8-1-1013 15,11 1 132-15,9 0 114 16</inkml:trace>
  <inkml:trace contextRef="#ctx0" brushRef="#br0" timeOffset="5975.22">17356 3420 5198 0,'10'-9'304'0,"4"-1"6"0,8-6 4 15,5-3 5-15,2 6 6 16,-1-2 5 0,0 7 5-16,0 2 8 15,-6 5 4-15,-1 3-281 16,-6 7-66-16,-5 6 0 15,-6 8 0-15,-1 7 0 16,-10 7 0-16,-7 6 0 16,-8-2 0-16,-4 2 0 15,-8-3 0-15,4-4 0 16,4-7 0 0,9-9 0-16,8-6 0 15,5-5 0-15,4-5 0 0,10-2 0 16,19-4 0-1,16-3 0-15,18-5 0 16,15-4 0-16,4-3 0 16,-2-3 0-16,-5 1 0 15,-10 0 0-15,-12 2 0 16,-15 4 0-16,-14 4 0 16,-15 3 0-16,-6 2 0 15,-3 1 0-15,-3 3 0 16,-1-2-345-1,7 2-569-15,-13 0-689 16,-8-1 123-16,-6-2 106 16,-8-1 95-16</inkml:trace>
  <inkml:trace contextRef="#ctx0" brushRef="#br0" timeOffset="9378.22">8840 2584 3317 0,'-1'-2'116'0,"-1"2"25"16,2 0 28-16,-1-1 13 15,5 1 5-15,12-3 11 16,20-2 7-16,23-3 6 16,34-1 2-16,35-3-83 15,34 1-39-15,27-2-26 16,33-4-16-16,30-2-1 15,27-3 2-15,27-7-2 16,32-4-2-16,24-5 2 16,21-1 0-1,18-6 10-15,19 0 4 16,11-1 2-16,0 0 3 16,4 2-18-16,-7 3 10 15,-12 2 5-15,-17 0 32 16,-14 8 19-16,-21-2 11 15,-15 4 1-15,-21 3 0 16,-19 4 1-16,-26-2-21 16,-23 7 23-16,-36 2 15 15,-34 1 11-15,-35 3-8 16,-35 3-25-16,-34 2-9 16,-21-1-15-16,-14 2-1 15,-3-2-2 1,3 1 5-16,9-1-17 15,5-3-28-15,4 1-26 16,-4 1-30-16,-3-1 0 16,-7 4 0-16,-6 1 0 15,-6 0 0-15,-5 2 0 16,-1-1 0-16,-2 3 0 16,0-1 0-16,4 1 0 15,5 1 0-15,3 2 0 16,3 0 0-16,-3 5 0 15,-3 6 0-15,-5 5 0 16,-6 8 0 0,-4 5 0-16,-6 10 0 15,-7 7 0-15,-6 7 0 16,-5 6 0-16,-4 9 0 16,-2 1 0-16,-1 6 0 15,1 1 0-15,-1 2 0 16,-3-2 0-16,-1 1 0 15,0 5 0-15,-1 0 0 16,1 2 0-16,3 1 0 16,3 2 0-1,0-3 0-15,4-1 0 16,4-1 0-16,2 2 0 16,4-2 0-16,-2 2 0 15,2-1 0-15,-5-1 0 16,-2-4 0-16,-2-3 0 15,-2-6 0-15,-2-6 0 16,-1-2 0-16,0-8 0 16,0 0 0-16,0-6 0 15,1-2 0-15,-1-7 0 16,0-2 0-16,0-6 0 16,0-3 0-1,0-7 0-15,0-2 0 16,0-3 0-16,0-1 0 15,0-3 0-15,0 2 0 16,0 2 0-16,0-1 0 16,-1-3 0-16,0-2 0 15,-1-6 0-15,1-2 0 16,-1-2 0-16,-1-2 0 16,-1 0 0-1,-2 0 0-15,-2 0 0 0,-3 0 0 16,-2 0 0-16,-4 0 0 15,-5 0 0 1,-4 0 0-16,-3 0 0 16,-5 0 0-16,-7 0 0 15,-1-2 0-15,-2 2 0 16,-4-1 0-16,-5 1 0 16,-5-2 0-16,-1 2 0 15,-12 0 0-15,-13 0 0 16,-10 0 0-16,-10 2 0 15,-14 2 0-15,-8 3 0 16,-4 0 0-16,-11 4 0 16,-6-2 0-16,-9 2 0 15,-3 0 0 1,-9 0 0-16,-4-3 0 16,-7 1 0-16,-6 0 0 15,-4-1 0-15,-2-1 0 16,1 1 0-16,-5 0 0 15,6 3 0-15,-3-3 0 16,-3 0 0-16,-6-1 0 16,2 2 0-16,-2-5 0 15,2 0 0 1,-3-1 0-16,2 1 0 0,-5-2 0 16,-4 2 0-16,0 0 0 15,1 4 0 1,1-3 0-16,0 1 0 15,1 2 0-15,0 2 0 16,-1 0 0-16,-2-1 0 16,0 1 0-16,5 3 0 15,3-1 0-15,2-2 0 16,4 3 0-16,11 0 0 16,5-4 0-16,9 0 0 15,11-1 0-15,6 0 0 16,9-3 0-16,1 2 0 15,8-1 0 1,6-2 0-16,7 0 0 16,11 0 0-16,6-3 0 15,11 4 0-15,8-1 0 16,10 0 0-16,10 0 0 16,14 2 0-16,10-4 0 15,11 0 0-15,10-1 0 16,8 0 0-16,3 1 0 15,2-2 0-15,1 0 0 16,-2 1 0-16,-2-1 0 16,1 1 0-16,1-1 0 15,-4 3 0 1,3-2 0-16,1-1 0 16,-2 1 0-16,2-1 0 15,-1-2 0-15,-1-3 0 16,-1-5 0-16,0-6 0 15,-1-5 0 1,2-10 0-16,-2-4 0 0,3-9 0 16,1-4 0-16,2-7 0 15,6-3 0-15,-1-4 0 16,2-3 0-16,2-3 0 16,-4-5 0-1,1-2 0-15,-1-2 0 16,1-2 0-16,-2 1 0 15,-2-1 0-15,-2 0 0 16,-3 0 0-16,0-1 0 16,-2 3 0-16,0 2 0 15,-3 7 0-15,-1 5 0 16,2 9 0-16,-3 4 0 16,0 7 0-16,2 1 0 15,2 7 0-15,-3 2 0 16,6-1 0-1,-1 3 0-15,2 0 0 16,3 1 0-16,4 1 0 16,-1 4 0-1,3 3 0-15,2 4 0 16,-4 0 0-16,1 3 0 16,1-1 0-1,0 0 0-15,0-2 0 0,0-2 0 0,0 1 0 16,0-3 0-16,0 2 0 15,0 1 0-15,0 4 0 16,0 0 0-16,1 6 0 16,-1 3 0-1,2 1 0-15,-2 2 0 16,0 2 0-16,0-1 0 16,1 1 0-16,1 0 0 15,-1-1 0-15,1 1 0 16,1-2 0-16,-1 0 0 15,4 0 0-15,0-1 0 16,7 1 0-16,11-3 0 16,16-1 0-16,17 1 0 15,24-4 0 1,19 0 0-16,19 0 0 16,14-2 0-16,10 2 0 15,-1 2 0-15,-8 3 0 16,-14 2 0-16,-22 1 0 15,-27 0 0-15,-22 2 0 16,-22 0-126-16,-16 2-196 16,-10 2-191-16,-10-35-1169 15,-9 37 134-15,-5-2 116 16,-1 1 103-16</inkml:trace>
  <inkml:trace contextRef="#ctx0" brushRef="#br0" timeOffset="18178.82">12301 6373 4768 0,'1'-5'157'0,"-1"-2"170"16,0 0 4-16,3 0 5 15,-1 2 8-15,-2 1 5 16,2 1 6-16,-2 0 7 16,0 2 7-16,0-1-70 15,0 2-105-15,0 0-194 16,0 0 0-16,0 0 0 15,0 0 0-15,0 2 0 16,-2 2 0-16,-6 6 0 16,0 8 0-1,-9 6 0-15,-4 8 0 16,-4 6 0-16,-5 4 0 16,1-1 0-16,2 0 0 15,-2-4 0-15,5-3 0 16,0-4 0-16,1-5 0 15,0-1 0-15,3-5 0 16,-7-2 0-16,3-2 0 16,-3-1 0-16,1-3 0 15,0-4 0-15,5-3 0 16,3-3 0 0,1-1 0-16,3-4 0 15,3-4 0-15,-1-4 0 16,5-5 0-16,7-5 0 15,-1-5 0-15,1 0 0 16,1-1 0-16,2-1 0 16,1 1 0-16,8 0 0 15,-1 6 0-15,5-3 0 16,-3 4 0-16,0 5 0 16,1-3 0-16,-1 4 0 15,-1 1 0 1,1 3 0-16,-4 1 0 15,1 2 0-15,-1 1 0 16,-4 4 0-16,4-1 0 16,-1 2 0-16,-3 2 0 15,1 0 0-15,3 1 0 16,0 4 0-16,0-4 0 16,0 7 0-16,5 0 0 15,-1 1 0-15,3 2 0 16,-3 3 0-16,3 0 0 15,-3 2 0 1,-2-1 0-16,1 0 0 16,1 2 0-16,1 0 0 15,-1 2 0-15,3 1 0 16,1-2 0-16,0 1 0 16,0-1 0-16,-3 1 0 15,3-3 0-15,-2-1 0 16,2 0 0-16,-1 2 0 15,2 0 0-15,2-2 0 16,3 3 0-16,-4-2 0 16,6-2 0-16,0-2 0 15,2-5 0 1,-4-1 0-16,-1-4 0 16,0-2-273-16,46 0-665 15,-52-2-677-15,1-5 123 16,-7-5 110-16,-8-2 95 15</inkml:trace>
  <inkml:trace contextRef="#ctx0" brushRef="#br0" timeOffset="18691.85">11878 7186 4618 0,'-8'0'341'16,"4"-2"6"-16,2 0 7 15,2 1 8-15,18 1 5 16,16-4 7-16,14-6 9 15,15-2 6-15,13-3 8 16,-3-3-138-16,-3 2-259 16,-11 0 0-16,-10 4 0 15,-9 1 0-15,-11 1 0 16,-9 3 0-16,-9 3 0 16,-5 2-15-1,-4 1-282-15,-10 2-134 16,-3 4-246-16,-11 0-884 15,-10 5 116-15,-10 4 102 16</inkml:trace>
  <inkml:trace contextRef="#ctx0" brushRef="#br0" timeOffset="18888.2">11837 7308 4793 0,'-6'5'324'15,"3"0"6"-15,-3-1 4 16,12-2 8-16,25-1 5 15,11-4 7-15,15-5 5 16,10-1 7 0,6-3 8-16,-6-2-254 15,-4 0-519-15,-9 1-1394 16,-11 2 151-16,-10-5 130 16,-10-3 114-16</inkml:trace>
  <inkml:trace contextRef="#ctx0" brushRef="#br0" timeOffset="20359.86">11083 6172 3590 0,'0'-3'145'16,"0"1"29"-1,0-2 6-15,0 0 5 16,1 2 5-16,2 2 8 15,3 4 8-15,4 2 3 16,2 2-11-16,0 5-202 16,9 4-1176-16,-8 0 69 15,-2-1 63-15</inkml:trace>
  <inkml:trace contextRef="#ctx0" brushRef="#br0" timeOffset="21134.17">12764 6015 4434 0,'0'-3'139'16,"0"0"17"-16,0 2 42 15,0-1 56-15,-2 8 10 16,-5 3 8-16,-3 9-33 16,-7 7-149-16,-2 7-195 15,-6-41-1242-15,-4 46 88 16,-5-4 79-16,1 1 72 16</inkml:trace>
  <inkml:trace contextRef="#ctx0" brushRef="#br0" timeOffset="27335.97">21175 6092 5612 0,'0'0'75'0,"0"0"170"15,0 4 3-15,-1 10 3 16,-8 11 4-16,-2 9 3 16,-6 14 3-16,-5 8 4 15,-4 2 4-15,1-2-8 16,1-3-70-1,5-7-191-15,3-13 0 0,9-10 0 16,2-8 0 0,4-5 0-16,1-10 0 15,4-10 0-15,6-10 0 16,11-18 0-16,9-17 0 16,12-12 0-16,7-11 0 15,3-6 0-15,-1 3 0 16,-4 4 0-16,-5 8 0 15,-7 10 0-15,-9 16 0 16,-6 8 0-16,-7 13 0 16,-7 6 0-1,-2 8 0-15,1 4 0 16,1 6 0-16,5 10 0 16,6 15 0-16,5 8 0 15,2 11 0-15,2 10 0 16,0 3 0-16,1-2 0 15,1 1 0-15,-2-2 0 16,2-6 0-16,-2-3 0 16,-2-3 0-16,-4-8 0 15,-5-8 0-15,-5-4 0 16,-3-9 0-16,-4-5 0 16,-2-6 0-1,-1-1 0-15,-3-3 0 16,-5-5-18-16,-1-5-406 15,-4-11-1397-15,-4 1 156 16,-3-3 133-16,1 0 116 16</inkml:trace>
  <inkml:trace contextRef="#ctx0" brushRef="#br0" timeOffset="27599.24">21225 6292 5165 0,'3'-10'176'15,"9"-2"93"-15,16-6 28 16,17-2 4-16,14 5 6 16,15 0 3-16,3 5 6 15,-9 4 5-15,-11 2-68 16,-17 0-272-16,-14 3-224 15,-14-1-301-15,-8-54-1053 16,-6 51 122-16,-9 1 106 16,-4 1 94-1</inkml:trace>
  <inkml:trace contextRef="#ctx0" brushRef="#br0" timeOffset="27964.9">20879 6932 5822 0,'0'3'240'15,"0"-3"3"-15,11 0 2 16,17 0 4-16,27-4 4 16,24-7 2-16,24 0 4 15,13-5 4-15,-1-3 3 16,-5 2-170 0,-16 0-96-16,-15 2 0 15,-18 1 0-15,-21 4-182 16,-14 1-155-16,-14 3-188 15,-8-10-1135-15,-12 13 131 16,-12-1 113-16,-12 4 101 16</inkml:trace>
  <inkml:trace contextRef="#ctx0" brushRef="#br0" timeOffset="28204.2">20955 7086 8191 0,'12'0'0'16,"16"0"0"0,18-2 0-16,25-4 0 15,16-4 0-15,16-5 0 16,0-2 0-16,-3 3 0 16,-12 2 0-16,-12-1-151 15,-15 3-157-15,-16 2-108 16,-8-1-329-16,-15 0-764 15,-13-2 109-15,-11-1 97 16,-10-1 85-16</inkml:trace>
  <inkml:trace contextRef="#ctx0" brushRef="#br0" timeOffset="32299.98">20973 5399 3808 0,'0'-4'101'0,"0"2"11"16,0-2 2-16,0 3 19 15,3 2 21-15,4 9 18 16,5 2 13-16,1 6 14 15,4 7 11-15,-1 1-48 16,1 0 15-16,-1-3 57 16,2-2 86-16,3-6-15 15,9-7-19-15,11-6-12 16,14-3-11-16,13-8-9 16,7-6-9-1,4-6-26-15,-3-7-51 16,-3-5-75-16,-8-4-90 15,-6-1-3-15,-7 1 0 16,-6 2 0-16,-9 6 0 16,-10 6 0-16,-8 5 0 15,-11 5 0-15,-5 7 0 16,-3 3 0-16,0 2-346 16,12 5-584-16,-27 4-669 15,-11-1 123-15,-11-2 106 16,-21 0 94-1</inkml:trace>
  <inkml:trace contextRef="#ctx0" brushRef="#br0" timeOffset="55364.03">12888 7287 4521 0,'0'0'103'16,"0"0"109"-16,0-1 83 16,0-1 58-16,0 1 5 15,0-3 8 1,0-1 6-16,0 2 8 16,0 0 7-16,0 0-38 15,0 2-69-15,0 1-126 16,0-1-93-16,0 7-61 15,0 14 0-15,5 19 0 16,-1 19 0-16,1 26 0 16,-1 16 0-16,-2 12 0 15,-2-1 0-15,3-1 0 16,-1-11 0-16,2-12 0 16,-1-15 0-1,0-11 0-15,-1-12 0 16,0-14 0-16,-2-12 0 15,0-8 0-15,0-9 0 16,0-10 0-16,0-9-128 16,33-11-824-16,-24-15-699 15,-2-16 129-15,7-12 114 16</inkml:trace>
  <inkml:trace contextRef="#ctx0" brushRef="#br0" timeOffset="55795.63">13319 7335 5653 0,'0'-11'260'16,"3"-2"2"-16,-3 1 6 15,2 0 1-15,-2 8 6 16,0 14 3 0,0 11 4-16,3 19 4 15,3 17 4-15,1 20-222 16,3 11-68-16,0 9 0 16,-1 3 0-16,-3-2 0 15,2-6 0-15,-4-8 0 16,1-12 0-16,-1-10 0 15,2-12 0-15,-3-10 0 16,-1-10 0-16,0-9 0 16,-2-7 0-16,0-5 0 15,0-4 0 1,-2-4 0-16,-5-3-442 16,-13-48-1379-16,-8 36 156 15,-14-8 133-15,-6-2 116 16</inkml:trace>
  <inkml:trace contextRef="#ctx0" brushRef="#br0" timeOffset="56116.33">12328 8129 5671 0,'-3'0'253'0,"2"0"3"15,1 0 2-15,9 4 5 16,20 7 3-16,21 5 4 16,20 7 3-16,21 8 4 15,6-3 5-15,1 1-160 16,-10-3-122-16,-13-5 0 15,-14-1 0-15,-9-5 0 16,-10-3-221 0,-6 0-209-16,-3-7-1335 0,1-1 146 15,-3-2 127 1</inkml:trace>
  <inkml:trace contextRef="#ctx0" brushRef="#br0" timeOffset="56346.11">13867 7795 8191 0,'-6'0'0'0,"-17"15"0"16,-19 11 0-1,-19 15 0-15,-16 11 0 16,-17 18 0-16,-2-2 0 15,3 2 0-15,6-6-311 16,51-7-1546-16,-38-9 161 16,3-13 138-16</inkml:trace>
  <inkml:trace contextRef="#ctx0" brushRef="#br0" timeOffset="78803.33">6772 4210 4735 0,'5'2'67'16,"5"6"115"-16,4 10 143 16,2 9 4-16,3 9 7 15,2 6 6-15,-2 0 6 16,7-2 6 0,2-8 7-16,9-6-8 15,15-12-58-15,21-11-131 16,22-18-164-16,20-20 0 15,13-17 0-15,0-12 0 16,-4-7 0-16,-10-4 0 16,-18 6 0-16,-19 9 0 15,-19 14 0-15,-23 12 0 16,-15 14 0-16,-8 14-332 16,18 19-591-16,-23 16-682 15,1 10 124 1,-5 15 106-16,-2 8 95 15</inkml:trace>
  <inkml:trace contextRef="#ctx0" brushRef="#br0" timeOffset="80131.69">10704 9901 4014 0,'0'-9'302'0,"0"-3"97"16,0-3 10-16,0 0 8 15,0 5 10-15,0 6 9 16,0 8 10-16,-1 13 10 16,-12 16 12-16,-8 12-163 15,-10 11-193-15,-5 11-112 16,-3-1 0-16,6-6 0 15,8-7 0 1,8-11 0-16,7-11 0 16,6-12 0-16,2-9 0 15,2-8 0-15,6-14 0 16,7-10 0-16,3-18 0 16,8-14 0-16,10-19 0 15,-1-8 0-15,-1 0 0 16,-2 4 0-16,-3 11 0 15,-5 17 0-15,-7 13 0 16,-3 14 0-16,3 14 0 16,5 11 0-1,6 13 0-15,10 12 0 16,2 13 0-16,1 10 0 16,-4 9 0-16,-4 3 0 15,0-3 0-15,-5-3 0 16,-3-6 0-16,-5-6 0 15,-5-8 0-15,-7-9 0 16,-3-6 0-16,-4-8-242 16,-4-9-479-16,-12-6-960 15,-8-9 134-15,-7-5 116 16,-2-6 102-16</inkml:trace>
  <inkml:trace contextRef="#ctx0" brushRef="#br0" timeOffset="80339.76">10530 10173 5878 0,'-6'-2'245'0,"2"-4"2"16,0 2 2-16,6-3 5 15,19-2 2-15,16-1 4 16,20 1-211-16,19-3-206 15,61 5-1538 1,-47-3 136-16,-10 3 118 16,-7-1 103-16</inkml:trace>
  <inkml:trace contextRef="#ctx0" brushRef="#br0" timeOffset="80715.92">11467 10128 6437 0,'0'-2'188'0,"2"2"0"15,2 0 4-15,9-2 0 16,19 4 3-16,21-4 1 15,24 0 3-15,22 2 1 16,7-4 4-16,-1 0-204 16,-3 0 0-16,-12 1 0 15,-15-3 0-15,-11 2 0 16,-10 4 0-16,-17-3 0 16,-9 0 0-16,-13 1 0 15,-3-1 0 1,-8 0 0-16,-4-2-284 15,2 1-267-15,-6-47-1164 16,-10 40 138-16,1-2 121 16,-10-3 106-16</inkml:trace>
  <inkml:trace contextRef="#ctx0" brushRef="#br0" timeOffset="81177.2">12015 9951 3479 0,'-5'-3'211'0,"-2"-1"165"15,-4-3 73-15,0 1 12 16,2-2 10-16,5 3 11 15,-1 1 15-15,2 1 10 16,1 2 14-16,2 1-141 16,0 0-103-16,0 0-197 15,14 4-80-15,20 5 0 16,18 5 0 0,17 7 0-16,9 0 0 15,3 6 0-15,-9-2 0 16,-16 2 0-16,-15 0 0 15,-10 4 0-15,-15 0 0 16,-14 5 0-16,-13-1 0 16,-16 2 0-16,-11-2 0 15,-9-2 0-15,-5-3 0 16,5-2 0-16,1-6 0 16,13-3-603-1,6-5-1175-15,14-8 148 16,7-8 129-16</inkml:trace>
  <inkml:trace contextRef="#ctx0" brushRef="#br0" timeOffset="82099.41">13984 9857 5637 0,'0'-7'268'15,"3"0"3"-15,-2 0 5 16,0 4 3-16,-3 13 4 16,-7 15 4-16,-10 10 5 15,-10 7 4-15,-11 10 6 16,-8 0-302-16,-7-2 0 15,-3-3 0-15,1-5 0 16,-1-7 0-16,3-6 0 16,7-10 0-16,5-11 0 15,7-5 0-15,6-10 0 16,6-10 0 0,10-10 0-16,4-8 0 15,6-12 0-15,14-5 0 16,8 2 0-16,9 3 0 15,10 6 0-15,9 8 0 16,2 11 0-16,1 14 0 16,2 6 0-16,-6 12 0 15,-2 14 0-15,-7 8 0 16,-4 7 0-16,-6 7 0 16,-4 0 0-1,5-1 0-15,0-3 0 16,3-5 0-16,5-6 0 15,5-6 0-15,4-7-38 16,14-4-551-16,-1-9-1183 16,1-5 148-16,-4-7 128 15</inkml:trace>
  <inkml:trace contextRef="#ctx0" brushRef="#br0" timeOffset="82999.59">14557 9901 4357 0,'0'-5'372'0,"0"-3"7"16,0 0 8-16,0 1 8 15,0 5 8-15,0 4 8 16,-2 10 10-16,-5 12 8 15,-4 9 10-15,-4 12-241 16,-6 7-198 0,-2-1 0-16,1-2 0 15,2-3 0-15,4-6 0 16,3-7 0-16,3-8 0 16,6-5 0-16,2-9 0 15,1-6 0-15,2-4 0 16,-1-5 0-16,6-9 0 15,8-12 0-15,5-9 0 16,7-15 0-16,5-11 0 16,4-7 0-1,-2 2 0-15,-2 2 0 16,-5 10 0-16,-1 9 0 16,-8 10 0-16,-4 8 0 15,-1 8 0-15,-5 4 0 16,-5 6 0-16,4 6 0 15,0 2 0-15,5 6 0 16,3 11 0-16,3 9 0 16,0 10 0-16,2 9 0 15,-4 3 0-15,-1 4 0 16,-2-4 0 0,-1-3 0-16,1-5 0 15,-1-8 0-15,2-4 0 16,-1-5 0-16,-5-6 0 15,0-3 0-15,-4-1 0 16,-3-8 0-16,1-2 0 16,-2-2-429-16,1-6-1396 15,-6 1 157-15,-5-4 134 16,-1-1 116-16</inkml:trace>
  <inkml:trace contextRef="#ctx0" brushRef="#br0" timeOffset="83272.05">14514 10099 5220 0,'4'-4'293'15,"8"-1"4"-15,6-3 5 16,9-2 5-16,7-1-38 16,6 3-213-16,-2-2-148 15,9 0-430 1,-12 0-873-16,-7-1 94 16,-5-4 84-16,-5 0 76 15</inkml:trace>
  <inkml:trace contextRef="#ctx0" brushRef="#br0" timeOffset="84051.39">15087 9278 4024 0,'0'-9'285'16,"0"-2"114"-16,0-2 9 15,0-3 9-15,0 9 8 16,0 1 11-16,0 2 9 16,0 1 10-16,0 3 11 15,0-2-168-15,0 2-165 16,0 0-133-1,0 0 0-15,0 3 0 16,0 7 0-16,-1 1 0 16,-2 8 0-16,1 5 0 15,-1 6 0-15,-2 6 0 16,-1 3 0-16,3 5 0 16,0 0 0-16,2 1 0 15,1-2 0-15,0-2 0 16,0-1 0-16,0-8 0 15,0-4 0-15,0-6 0 16,0-7 0 0,0-7 0-16,0-4 0 15,0-3 0-15,0-1 0 16,-4-1 0-16,2-2 0 16,0-2 0-16,1-4-378 15,-1-74-1461-15,1 64 158 16,-5-1 137-16</inkml:trace>
  <inkml:trace contextRef="#ctx0" brushRef="#br0" timeOffset="85587">10774 11682 5210 0,'3'-2'292'15,"-2"-3"6"1,-1 1 3-16,2 1 6 15,-1 0 4-15,-2 10 6 16,-2 10 4-16,-7 9 7 16,-6 11 4-16,-6 11-158 15,-6 6-174-15,-3 0 0 16,5-1 0-16,3-3 0 16,4-9 0-16,8-8 0 15,6-10 0-15,2-8 0 16,2-7 0-16,2-9 0 15,2-10 0-15,4-10 0 16,7-17 0 0,6-11 0-16,3-15 0 15,1-7 0-15,1-2 0 16,1 3 0-16,-3 9 0 16,0 10 0-16,-3 12 0 15,-1 12 0-15,0 15 0 16,3 4 0-16,5 16 0 15,3 11 0-15,4 10 0 16,0 10 0-16,-3 8 0 16,-4 3 0-1,1 1 0-15,-6-3 0 16,-2-3 0-16,-5-7 0 16,-2-6 0-16,-1-8 0 15,-7-4 0-15,-2-6 0 16,-1-6 0-16,-2-4 0 15,-3-1-427-15,-4-16-1399 16,-6 8 157-16,-3-3 134 16</inkml:trace>
  <inkml:trace contextRef="#ctx0" brushRef="#br0" timeOffset="85775.99">10687 11943 6383 0,'0'-7'193'0,"5"-3"2"16,12-5 1-16,12-3 3 15,14 0-247-15,16 1-146 16,52 2-1407-16,-44 1 122 16,-9-3 106-16,-9 0 96 15</inkml:trace>
  <inkml:trace contextRef="#ctx0" brushRef="#br0" timeOffset="86315.93">11369 11065 4425 0,'0'-8'359'15,"0"-2"7"-15,0-1 7 16,0 1 7 0,0 5 7-16,0 8 9 15,-1 10 7-15,-1 11 9 16,-1 10 8-16,1 11-150 15,-2 6-270-15,3 3 0 16,1-2 0-16,-2-3 0 16,2-7 0-16,0-7 0 15,2-7 0-15,-2-10 0 16,0-5 0-16,-2-6 0 16,1-2 0-16,1-5 0 15,0 0-418-15,0 0-1410 16,4 0 157-1,5 3 134-15,3 1 118 16</inkml:trace>
  <inkml:trace contextRef="#ctx0" brushRef="#br0" timeOffset="86651.36">11609 11843 8191 0,'7'0'0'16,"14"0"0"-1,20 0 0-15,26 0 0 16,21-2 0-16,17 2 0 16,8-2 0-16,-1 0 0 15,-7-2 0-15,-11 2 0 16,-10 0 0-16,-13-1 0 15,-12 0 0-15,-12-2 0 16,-9-2 0-16,-10 0 0 16,-8-2 0-16,-7 3 0 15,-8-1-323-15,-1 0-330 16,-6-1-1025 0,-5 0 134-16,-8-3 115 0,-12-1 103 15</inkml:trace>
  <inkml:trace contextRef="#ctx0" brushRef="#br0" timeOffset="86916.52">12297 11654 7378 0,'19'-4'88'16,"14"3"2"-16,19-1-1 15,13 8 1-15,2 10 0 16,-4 7 1-1,-9 7 0-15,-16 10 1 16,-17 2 0-16,-14 1-92 16,-12 0 0-16,-20-2 0 15,-15-3 0-15,-12-3 0 16,-13-6 0-16,-2-4-324 16,24-5-626-16,-13-9-650 15,9-6 123-15,13-8 106 16</inkml:trace>
  <inkml:trace contextRef="#ctx0" brushRef="#br0" timeOffset="90731.66">14184 11643 5033 0,'7'-10'320'15,"0"-1"5"-15,1-2 4 16,0-1 8-16,-6 8 5 16,-2-1 6-16,0 7 5 15,0 0 8-15,0 0 7 16,0-1-293-1,0 2-75-15,0-1 0 16,0 0 0-16,0 0 0 16,0 0 0-16,0 0 0 15,0 0 0-15,0 0 0 16,0 0 0-16,0 0 0 16,0 0 0-16,0 0 0 15,0 0 0-15,0 0 0 16,0 5 0-1,2 9 0-15,2 7 0 16,-4 16 0-16,1 15 0 16,1 13 0-16,-2 8 0 15,-3 4 0-15,1-2 0 16,-2-4 0-16,-1-8 0 16,2-5 0-16,-3-14 0 15,0-8 0-15,3-8 0 16,-1-7 0-16,2-8 0 15,2-5 0-15,-2-5 0 16,2-1 0-16,2-4 0 16,-4-5 0-1,2-9 0-15,2-7 0 16,-2-8 0-16,0-7 0 16,2-3 0-16,0 2 0 15,3 2 0-15,-3 5 0 16,4 2 0-16,1 3 0 15,0 0 0-15,-2-2 0 16,4 0 0-16,-3 0 0 16,-2-4 0-16,3 2 0 15,-2 2 0-15,-1 0 0 16,1 2 0 0,-1 4 0-16,3-2 0 15,2 2 0-15,0 0 0 16,7-3 0-16,1-3 0 15,9-6 0-15,3 0 0 16,7-3 0-16,6-2 0 16,7 7 0-1,-1 2 0-15,-3 10 0 0,-5 6 0 16,-13 8 0-16,-8 4 0 16,-15 7 0-16,-6 8 0 15,-12 5 0 1,-6 5 0-16,-5 7 0 15,-2 0 0-15,9 3 0 16,9-2 0-16,6 4 0 16,8-1 0-16,9 2 0 15,1-2 0-15,-3 2 0 16,-5-5 0-16,-1-2 0 16,-17-7 0-16,-12-3 0 15,-8-4 0-15,-1-7 0 16,-7-4 0-1,5-2 0-15,12-4-279 16,10 0-258-16,7-9-1183 16,14 8 139-16,7-1 122 15,7 1 105-15</inkml:trace>
  <inkml:trace contextRef="#ctx0" brushRef="#br0" timeOffset="91027.39">14671 11994 6742 0,'2'0'156'16,"-2"-2"1"0,1 4 1-16,2 3 2 15,-1 9 1-15,2 8 1 16,3 7 1-16,-1 10 2 15,0 1 2-15,-3 2-167 16,-3-3 0-16,3-2 0 16,-3-4 0-16,0-5 0 15,0-7 0-15,0-6 0 16,0-8-548-16,0-8-1245 16,0-13 151-1,0-15 130-15</inkml:trace>
  <inkml:trace contextRef="#ctx0" brushRef="#br0" timeOffset="91663.66">15350 11165 5958 0,'-1'-3'236'16,"-2"3"3"-16,0 15 2 16,0 15 4-16,0 25 3 15,-2 23 2-15,-2 22 5 16,-4 13 2-16,-2 12 5 16,-1 7-262-16,0 3 0 15,6-2 0-15,2-3 0 16,5-8 0-1,-1-13 0-15,4-12 0 16,-2-11 0-16,0-14 0 16,0-19 0-16,0-13 0 15,1-14 0-15,-1-15 0 16,0-11 0-16,6-15-289 16,-1-19-1573-16,4-19 161 15,7-19 140-15,1-15 120 16</inkml:trace>
  <inkml:trace contextRef="#ctx0" brushRef="#br0" timeOffset="92639.26">15705 11708 5360 0,'0'-7'292'16,"2"0"3"-16,-1 0 5 15,2-2 5-15,-3 4 5 16,1 5 5 0,1 0 5-16,1 5 5 0,0 5 4 15,1 7-289-15,-4 10-40 16,1 6 0-16,-1 9 0 15,-1 4 0-15,-5 5 0 16,3-1 0 0,-1 3 0-16,-2-6 0 15,3-3 0-15,0-5 0 0,-1-3 0 16,1-8 0 0,3-3 0-16,-4-5 0 15,3-5 0-15,1-7 0 16,0-1 0-16,-2-5 0 15,4 0 0-15,-4-2 0 16,2 0 0-16,0-2 0 16,-1 1 0-16,-1-3 0 15,2-4 0-15,0-3 0 16,-1-6 0 0,4-2 0-16,0-2 0 15,-2-4 0-15,3-1 0 16,0 1 0-16,2-2 0 15,-3 1 0-15,3 1 0 16,-2 0 0-16,-1-1 0 16,-1 2 0-16,-1-3 0 15,-1 0 0-15,4 2 0 16,-1-2 0-16,-1 4 0 16,3-2 0-16,-3 2 0 15,1 3 0-15,0 0 0 16,1-1 0-1,1 2 0-15,4-4 0 16,5-2 0-16,1-2 0 16,10-4 0-16,3-3 0 15,7-4 0-15,7 0 0 16,3 5 0-16,1 6 0 16,-5 7 0-16,-8 10 0 15,-8 6 0-15,-14 8 0 16,-4 6 0-16,-14 7 0 15,-4 6 0-15,-8 7 0 16,1 1 0 0,1 2 0-16,7 0 0 15,6-1 0-15,8 3 0 16,8-2 0-16,0 2 0 16,0 0 0-16,-3-2 0 15,-2-4 0-15,-14 0 0 16,-11-6 0-16,-8-4 0 15,-8-7 0-15,-7-1 0 16,0-6 0-16,7-4 0 16,11-1-330-1,17 0-423-15,8-1-896 16,15 1 128-16,15 0 114 16,4 1 98-16</inkml:trace>
  <inkml:trace contextRef="#ctx0" brushRef="#br0" timeOffset="93011.44">16192 11991 5615 0,'14'-7'270'15,"9"-2"3"1,8-4 5-16,8 1 4 0,-3 3 4 16,0 5 3-16,-5 6 5 15,-7 6 4 1,-7 8 5-16,-10 12-300 15,-11 7-3-15,-13 11 0 16,-7 4 0-16,-4-3 0 16,0-3 0-16,4-7 0 15,12-11 0-15,5-7 0 16,17-7 0-16,22-11 0 16,21-2 0-16,16-3 0 15,18-4 0-15,5-3 0 16,-6-1-99-16,-10-3-71 15,-18 1-51 1,-22 2-41-16,-20-1-39 16,-13 3-105-16,-19 3-211 15,-10-1-774-15,-9 1 94 16,-5 2 83-16,-9-5 75 16</inkml:trace>
  <inkml:trace contextRef="#ctx0" brushRef="#br0" timeOffset="95792.92">9152 9354 5573 0,'-14'-5'139'0,"-2"0"113"15,3 0 3-15,0-2 3 16,23 0 4-16,19-3 4 16,27-2 3-1,35 0 4-15,38-3 4 16,37 0-37-16,39-4-113 15,33 5-127-15,34-7 0 16,29-4 0-16,34 1 0 16,19-3 0-16,19 0 0 15,12 0 0-15,12 5 0 16,-1-2 0-16,6 3 0 16,-3-2 0-16,-7 5 0 15,-11-1 0-15,-17 4 0 16,-25-2 0-1,-21 6 0-15,-28 1 0 16,-24 0 0-16,-27 1 0 16,-29 2 0-16,-29-1 0 15,-24 0 0-15,-24 4 0 16,-21-1 0-16,-19 0 0 16,-15-1 0-16,-16-3 0 15,-15 2 0-15,-8-2 0 16,-8 0 0-16,-1-1 0 15,-2 2 0 1,0-1 0-16,1 2 0 16,0 0 0-16,-4 2 0 15,4 2 0-15,-2 2 0 16,2 1 0-16,0 5 0 16,1 7 0-16,-1 10 0 15,3 10 0-15,-2 9 0 16,1 13 0-16,-3 9 0 15,0 11 0-15,-4 9 0 16,0 8 0-16,-3 7 0 16,2 4 0-1,-1 5 0-15,0 4 0 16,-1 10 0-16,1 4 0 16,1 7 0-16,5 9 0 15,2 8 0-15,3 5 0 16,4 4 0-16,2 4 0 15,-1 1 0-15,-5 1 0 16,-4-4 0-16,-6-2 0 16,-8-1 0-16,-4-4 0 15,-4-3 0 1,-4-3 0-16,-1-5 0 16,-2-5 0-16,0-6 0 15,0-9 0-15,0-7 0 16,0-7 0-16,0-11 0 15,0-8 0-15,0-13 0 16,0-11 0-16,0-8 0 16,0-11 0-16,0-8 0 15,0-10 0-15,0-7 0 16,0-7 0-16,0-7 0 16,0-3 0-1,0-4 0-15,-3 0 0 16,-4 0 0-16,-9-2 0 15,-10-2 0-15,-13-4 0 16,-13-3 0-16,-12-3 0 16,-12 1 0-16,-17-1 0 15,-10 1 0-15,-18-1 0 16,-27 1 0-16,-28 5 0 16,-28 0 0-16,-36 4 0 15,-30 1 0-15,-21 2 0 16,-27 1 0-1,-19 0 0-15,-18 4 0 16,-15-1 0-16,-20 2 0 16,-2 6 0-16,-16-1 0 15,8 4 0-15,-4-1 0 16,15 3 0-16,7-1 0 16,21 5 0-16,13-3 0 15,24 4 0-15,16-2 0 16,25 1 0-16,17-1 0 15,26 2 0 1,21-2 0-16,14-1 0 16,21 1 0-16,22 1 0 15,12-2 0-15,16 0 0 16,21-1 0-16,15-2 0 16,13-4 0-16,17-2 0 15,15 0 0-15,12 0 0 16,14-3 0-16,8-2 0 15,7 0 0-15,3-2 0 16,3-2 0 0,1 0 0-16,1-4 0 15,3-7 0-15,-1-5 0 16,2-7 0-16,3-9 0 16,1-7 0-16,1-3 0 15,1-7 0-15,2-6 0 16,-4-3 0-16,-1-7 0 15,-1-6 0-15,-1-7 0 16,-1-8 0-16,0-6 0 16,0-4 0-1,0-6 0-15,0-5 0 16,2 0 0-16,-1-6 0 0,4-2 0 16,0 0 0-1,5-1 0-15,0 1 0 16,2 3 0-16,-1-1 0 15,-2-1 0-15,-1 2 0 16,0-2 0-16,-2 3 0 16,4 5 0-16,-1 1 0 15,-2 1 0-15,0 2 0 16,-4 2 0-16,-2 4 0 16,-1 4 0-16,2 6 0 15,-2 5 0 1,0 4 0-16,0 5 0 15,-4 2 0-15,-1 2 0 16,-2 4 0-16,-3 5 0 16,0 2 0-16,1 5 0 15,1 7 0-15,0 3 0 16,2 5 0-16,2 3 0 16,1 5 0-16,0 5 0 15,2 2 0-15,-2 6 0 16,2 2 0-16,1 2 0 15,0 5 0-15,0 2 0 16,0-2 0-16,0 6 0 16,0-2 0-1,0 3 0-15,0-2 0 16,0 2 0-16,-2-1 0 16,2 0 0-16,0 1 0 15,0-2 0-15,0 1 0 16,0 0 0-16,13-5 0 15,17 0 0-15,23-6 0 16,27-3 0-16,33-2 0 16,21 1 0-16,18-1 0 15,7 2 0-15,4 3 0 16,-1 3 0-16,-12 3 0 16,-16 0 0-1,-20 0 0-15,-27 3 0 16,-26-1 0-16,-26 1 0 15,-18 0 0-15,-12 2 0 16,-3 1 0-16,-2-2 0 16,-2 1 0-16,4 1 0 15,-4 0 0-15,1-3-262 16,20 0-636-16,-25 2-732 16,-3 0 127-16,-2 1 111 15,-3 0 96 1</inkml:trace>
  <inkml:trace contextRef="#ctx0" brushRef="#br0" timeOffset="99331.66">12628 2441 2576 0,'0'-2'77'0,"2"2"21"16,-2-2 15-16,2 0 18 16,-2 0 18-16,0-2 27 15,0-1 22 1,0 2 20-16,0 1 11 16,0-1-51-16,0 1-18 15,0 2-21-15,0 0-14 16,0 0-19-16,0-2-18 15,0 2-26-15,0 0-23 16,0 2-17-16,0-2-8 16,0 5-4-16,2 2-4 15,1 4 4-15,6 1 3 16,-2 3 3-16,4 0-2 16,1 1 3-1,-2-1 1-15,-1-4 2 16,1-2 8-16,0-3 11 15,3-3 8-15,8-3 1 16,4-6 7-16,7-3 5 16,5-6 5-16,1-5 9 15,-2-3 22-15,1-1 17 16,-8-1-4-16,-7 5-13 16,-8 2-3-16,-3 5-37 15,-7 6-71-15,-4 4-106 16,4 2-189-1,-1-56-939-15,0 55 75 16,1 0 70-16,0-5 63 16</inkml:trace>
  <inkml:trace contextRef="#ctx0" brushRef="#br0" timeOffset="100516.12">15974 2416 3384 0,'3'-2'108'16,"-3"-2"34"-1,1-2 30-15,0 0 22 16,-1 4 11-16,0-1 7 15,0 1-1-15,0 0 3 16,2 2 11-16,1 2-59 16,0 1-35-16,1 5-29 15,2 4-6-15,-1 4-3 16,3 0 16-16,1 0 15 16,-2-3 40-16,4-3 41 15,4-3 21 1,5-4 11-16,4-1 10 0,8-2-8 15,3-6-19 1,2-4-22-16,6-2-25 16,0-5-22-16,0-5-36 15,3-3-45-15,-2-1-31 16,-1 2-20-16,-3-1-19 16,-7 3 0-16,-4 3 0 15,-10 4 0-15,-3 3 0 16,-9 5 0-1,-2 0 0-15,-4 3 0 0,1 2 0 16,0 0 0-16,-2 2-80 16,3 0-275-1,58 0-1468-15,-50 0 156 0,4-1 134 16,-1-8 116 0</inkml:trace>
  <inkml:trace contextRef="#ctx0" brushRef="#br0" timeOffset="115959.06">26691 8028 8191 0,'-23'17'0'16,"-17"10"0"-16,-19 10 0 16,-22 13 0-16,-4 3 0 15,-6 2 0-15,5-4 0 16,7-4 0-16,13-9 0 16,14-13 0-1,12-15 0-15,5-10 0 16,10-15 0-16,11-16 0 15,5-10 0-15,7-11 0 16,13-5 0-16,9 5 0 16,7 13 0-16,9 16 0 15,16 18 0-15,5 21 0 16,5 18 0-16,1 12 0 16,-2 7 0-16,-8 4 0 15,-3 4 0-15,-3-7 0 16,-6-5-282-16,-1-6-309 15,1-8-1115 1,-3-15 138-16,-2-11 119 16</inkml:trace>
  <inkml:trace contextRef="#ctx0" brushRef="#br0" timeOffset="116374.96">27070 8222 7911 0,'-2'9'31'0,"-9"10"-1"16,-8 9 1-16,-3 14 0 16,-3 6 0-16,-4 9 0 15,4-3 0-15,5-5 0 16,5-3 2-16,7-14-33 16,2-9 0-16,6-7 0 15,2-15 0-15,7-15 0 16,7-18 0-1,6-14 0-15,6-15 0 16,5-11 0-16,3-7 0 16,0 5 0-16,0 9 0 15,-5 13 0-15,-4 14 0 16,0 21 0-16,-4 14 0 16,4 20 0-16,-1 12 0 15,3 15 0-15,-1 8 0 16,-6 6 0-1,-1-1 0-15,-9-3 0 16,-9-4 0-16,-1-7-128 0,-10-5-308 16,-15-10-1352-1,-6-9 150-15,-10-12 129 16,-10-10 114-16</inkml:trace>
  <inkml:trace contextRef="#ctx0" brushRef="#br0" timeOffset="116526.82">26959 8451 5530 0,'-2'-13'279'0,"2"0"3"16,0-5 5-16,10-3 4 16,11 6 4-16,9 1-8 15,17 1-341-15,12-2-1619 16,1 2 133 0,-3-4 115-16,-4-4 101 15</inkml:trace>
  <inkml:trace contextRef="#ctx0" brushRef="#br0" timeOffset="116769.79">27798 7544 7911 0,'0'-3'31'15,"-2"7"-1"1,-6 14 1-16,2 14 0 15,-5 15 0-15,1 18 0 16,3 8 0-16,1-1 0 16,2-2 2-16,-3-6-33 15,0-5-255-15,5-8-405 16,-7-6-1034-16,-4-11 135 16,-4-10 118-16</inkml:trace>
  <inkml:trace contextRef="#ctx0" brushRef="#br0" timeOffset="119406.58">28374 7322 3284 0,'0'0'128'0,"1"0"38"15,-1 0 19-15,2 0 13 16,-2 0 7-16,2 0 10 16,3 0 7-1,-2 0 9-15,1-2 8 16,0 1-65-16,-1-3-45 16,0 2-8-16,-1-1 6 15,-2-1 4-15,0 2 5 16,0-3-6-16,-2-1 2 15,-1 0-6-15,-2-1-6 16,-6 1-11-16,-4-3-10 16,-5 0-31-16,-2 0-23 15,-4-1-10-15,-2 0-14 16,1 4 9-16,-2 0 2 16,-1 0-1-1,1 3 9-15,0 1 6 16,-2 2 8-16,0-1 28 15,-3 4 19-15,-6 3 29 16,-8 3 0-16,-5 2-6 16,-5 6-9-16,-1-1 0 15,1 1-6-15,1 1-8 16,10 1-16-16,0 1-28 16,5 1-24-16,2 1-33 15,5 2 0-15,1-2 0 16,3 2 0-16,0 2 0 15,3 0 0-15,-1 3 0 16,0 1 0 0,0 4 0-16,-1 0 0 15,1 4 0-15,3 3 0 16,-3 2 0-16,0-1 0 16,3 1 0-16,-3-1 0 15,5 2 0-15,-1-1 0 16,-2 0 0-16,5-1 0 15,-5 2 0-15,4-2 0 16,0 2 0-16,4-1 0 16,2 4 0-16,6-2 0 15,-2 2 0-15,6-2 0 16,5 0 0-16,0-2 0 16,2-1 0-1,2 0 0-15,-2-5 0 16,0-1 0-16,2 0 0 15,0-5 0-15,6 0 0 16,0-2 0-16,3-4 0 16,3-3 0-16,4-1 0 15,4-2 0-15,3-1 0 16,7-1 0-16,4 2 0 16,-1-3 0-16,1 0 0 15,5-1 0-15,-5-2 0 16,2-2 0-16,0-1 0 15,5-3 0 1,2-3 0-16,2-1 0 16,6-3 0-16,0 0 0 15,2 0 0-15,-2-3 0 16,2-1 0-16,1-3 0 16,1-3 0-16,-5-3 0 15,1 0 0-15,1-5 0 16,-4 0 0-16,1-4 0 15,3-2 0-15,0-3 0 16,-4-5 0-16,0 0 0 16,-1-3 0-16,-7-5 0 15,1-2 0 1,-1-3 0-16,-3-4 0 16,-1-2 0-16,-5 0 0 15,5-2 0-15,-1-1 0 16,-3 2 0-16,-3 0 0 15,-2 0 0-15,-2 1 0 16,-3-1 0-16,-3 1 0 16,-5-3 0-16,-2 1 0 15,-3-1 0-15,-5-2 0 16,-3 1 0-16,-1 1 0 16,-2 0 0-16,-7 2 0 15,-2 5 0-15,-7 4 0 16,-13 5 0-1,-10 1 0-15,-8 7 0 16,-7 4 0-16,-4 5 0 16,-2 5 0-16,-1 3 0 15,0 6 0-15,1 2-303 16,5 3-382-16,-7 1-990 16,4 2 134-16,-4-2 115 15,0-3 101-15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33:30.7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6427 7420 3042 0,'0'0'50'16,"0"0"39"-16,0-2 30 16,0 2 10-16,0 0 4 15,0 0 20-15,0 0 34 16,0 0 29-1,0 0 26-15,0 0 18 16,0 0 77-16,0 0 56 16,-3 0-11-16,-2 0-2 15,0-1 5-15,1 1-16 16,1 0-33-16,3 0-23 16,17-2-26-16,27 0-44 15,29-2-117-15,31-5-106 16,23 1-20-16,-1-2 0 15,-11 2 0-15,-21 1 0 16,-21 3 0-16,-22 2 0 16,-14 1 0-1,-16-1 0-15,-12 2 0 16,-8-1 0-16,-1 1 0 16,-2-3 0-16,-1 3 0 15,-2-3-336-15,1 3-1514 16,-3-1 161-16,4 0 137 15,3-5 119-15</inkml:trace>
  <inkml:trace contextRef="#ctx0" brushRef="#br0" timeOffset="2471.55">9565 7452 3272 0,'-1'0'86'16,"-3"0"39"-16,1 0 20 15,-2 0 13-15,2 0 22 16,-2 0 23-16,2 0 21 16,-3 0 18-16,2 0 31 15,-2 0 4-15,3 0-3 16,0 0-2-16,2 0 21 15,-1 0 36-15,2 0-17 16,0 0-20-16,0 0-18 16,0 0-13-16,9 0-29 15,17 0-46 1,20 0-51-16,23-2-41 16,22 0-44-16,12 0-48 15,1-2-2-15,-8 3 0 16,-3-3 0-16,-13 0 0 15,-7 2 0-15,-11-2 0 16,-8-1 0-16,-8 3 0 16,-9-1 0-16,-5 0 0 15,-6 0 0-15,-6 2 0 16,-7 0 0 0,-5-1 0-16,-7 2 0 15,-7 0 0-15,-17 0 0 16,-19 2 0-16,-23 0 0 15,-27 4 0-15,-18 4 0 16,-3 0 0-16,2 1 0 16,14 2 0-16,20-4 0 15,20-1 0-15,20-3 0 16,19 0 0-16,11-4 0 16,10 0 0-16,14-1 0 15,18 0 0 1,18-2 0-16,15-3 0 15,15 0 0-15,0-1 0 16,-3-2 0-16,-8 1 0 16,-7 2 0-16,-13 1 0 15,-10 0 0-15,-12 2 0 16,-11 1-55-16,-9-2-268 16,-6 3-314-16,-5 0-1031 15,-9-1 132-15,-6-5 114 16</inkml:trace>
  <inkml:trace contextRef="#ctx0" brushRef="#br0" timeOffset="5335.13">6251 6173 3425 0,'0'-3'144'15,"0"0"48"-15,1-3 35 16,-1-1 80-16,0 0 99 16,0 2 59-16,0-1 13 15,2 2 11-15,-2 1 12 16,0 1-82-16,0 0-71 16,1 2-49-1,4 0-38-15,1 3-91 16,3 3-110-16,3 2-60 15,2 5 0-15,1 2 0 16,-1 1 0-16,-1 0 0 16,-1-4 0-16,-1-1 0 15,1-3 0-15,2-3 0 16,2-3 0 0,7-4 0-16,8-5 0 0,2-7 0 15,3-4 0 1,2-8 0-16,-3-4 0 15,-1-2 0-15,-6 1 0 16,-4 4 0-16,-4 3 0 16,-8 7 0-16,-4 5 0 15,-6 5-264-15,1 3-283 16,-2 4-1175-16,-1 0 140 16,2 0 122-16,-1 0 105 15</inkml:trace>
  <inkml:trace contextRef="#ctx0" brushRef="#br0" timeOffset="6867.71">9398 6275 3708 0,'0'-2'178'0,"0"-4"109"16,0 0 131-16,0-1 18 16,0-2 9-16,0 2 11 15,0 2 11 1,0 1 12-16,0 0 10 15,0 4-124-15,1 0-75 16,2 3-129-16,3 3-149 16,4 5-12-16,0 4 0 15,4 3 0-15,0 0 0 16,3-3 0-16,2-5 0 16,5-2 0-16,8-5 0 15,4-3 0-15,3-7 0 16,7-3 0-16,-2-6 0 15,0-6 0 1,-3-3 0-16,-2 1 0 16,-3-2 0-16,-5 6 0 15,-6 1 0-15,-3 4 0 16,-6 5 0-16,-6 1-13 16,-4 7-331-16,-2 0-241 15,-2-40-1102-15,-4 42 135 16,-8 3 117-16,-10-1 102 15</inkml:trace>
  <inkml:trace contextRef="#ctx0" brushRef="#br0" timeOffset="16883.74">11682 6142 3490 0,'0'0'94'0,"0"-2"43"16,0 0 30-1,0 0 28-15,0 1 30 0,0-3 76 16,0 1 100 0,0 0 62-16,0 0 11 15,0 0-51-15,0 2-38 16,0 1-42-16,0-3-30 15,0 3-26-15,0-1-29 16,0 1-87-16,4 4-107 16,1 2-64-16,2 4 0 15,6 2 0-15,3 5 0 16,7-5 0 0,1-1 0-16,15-4 0 0,12-4 0 15,16-10 0-15,15-8 0 16,10-8 0-1,2-6 0-15,-2-5 0 16,-11 0 0-16,-14 3 0 16,-15 4 0-16,-14 5 0 15,-18 4 0-15,-6 6 0 16,-10 4 0-16,-2 4 0 16,-4 3 0-16,4-1 0 15,-2 2-280-15,14 4-371 16,-1 3-1039-16,6 1 135 15,4 0 117 1,3 3 104-16</inkml:trace>
  <inkml:trace contextRef="#ctx0" brushRef="#br0" timeOffset="19363.01">14225 6002 4631 0,'2'-1'110'15,"-2"0"102"-15,0 0 116 16,2-2 17-16,-4 2 9 16,2-2 5-16,0 0 7 15,2 3 8-15,-2 0 6 16,0 0-74-16,0 0-44 15,0 0-115 1,2 7-130-16,1 2-17 16,3 5 0-16,0 6 0 15,4 4 0-15,1 0 0 16,5 2 0-16,-2-3 0 16,4-2 0-16,4-1 0 31,10-6 0-31,12-8 0 0,15-2 0 0,17-10 0 15,16-7 0-15,7-8 0 16,5-4 0-16,-4-4 0 16,-5 0 0-1,-4-2 0-15,-7 2 0 16,-9-1 0-16,-5 1 0 16,-8 3 0-16,-8 3 0 15,-5 2 0-15,-11 3 0 16,-3 4 0-16,-8 1 0 15,-6 3 0-15,-7 3 0 16,-2 1 0-16,-7 3 0 16,-2-1 0-16,-3 3 0 15,0-1 0-15,0 2 0 16,0 0 0 0,-2 0-317-16,36 3-618 15,-62 2-670-15,-14 5 124 16,-16 1 106-16,-14 2 95 15</inkml:trace>
  <inkml:trace contextRef="#ctx0" brushRef="#br0" timeOffset="22220.63">15926 7928 4009 0,'-9'-5'216'0,"-5"0"181"16,-1-2 8-16,-2-1 8 15,6 4 10-15,6 2 9 16,4 0 10-16,4 6 10 16,18 8 10-1,23 9-136-15,24 11-112 16,26 9-214-16,17 5 0 15,3-1 0-15,-9 0 0 16,-9-1 0-16,-14-1 0 16,-16 0 0-16,-11-5 0 15,-12-5 0-15,-12-7 0 16,-13-8 0-16,-7-8-367 16,-7-6-1474-16,-13-7 159 15,-15-4 135-15,-18-6 119 16</inkml:trace>
  <inkml:trace contextRef="#ctx0" brushRef="#br0" timeOffset="22495.23">15826 8358 8191 0,'8'1'0'16,"15"4"0"-16,20 2 0 16,26 3 0-16,18 4 0 15,17 1 0-15,2 3 0 16,-8-4 0-16,-12 2 0 16,-12-1 0-16,-15-4-294 15,-8 2-238-15,-9-54-1186 16,-9 39 140-16,-14-8 121 15,-11-9 105-15</inkml:trace>
  <inkml:trace contextRef="#ctx0" brushRef="#br0" timeOffset="23071.69">16663 7865 5707 0,'-3'-22'261'16,"-3"-4"4"-16,-3-3 3 15,2-4 4-15,3 14 3 16,-1 8 5 0,4 5 3-16,-1 2 5 0,-1 4 4 15,3-1-292-15,0 1 0 16,0 0 0-1,0 0 0-15,0 0 0 16,0 0 0-16,0 0 0 16,0 0 0-16,0 0 0 15,0 0 0-15,0 0 0 16,0 0 0-16,0 0 0 16,0 0 0-16,0 0 0 15,0 0 0-15,0 0 0 16,0 0 0-16,3 8 0 15,6 8 0-15,14 16 0 16,18 16 0 0,19 20 0-16,18 10 0 15,9 9 0-15,-2 1 0 16,-5-1 0-16,-18-6 0 16,-17-6 0-16,-19-6 0 15,-15-7 0-15,-28-4 0 16,-32-3 0-16,-34-3 0 15,-35-4 0-15,-34-3 0 16,-18-8 0-16,1-6-37 16,8-7-555-1,17-10-1179-15,24-9 148 16,24-9 128-16,20-7 110 16</inkml:trace>
  <inkml:trace contextRef="#ctx0" brushRef="#br0" timeOffset="29198.17">20297 8590 6839 0,'0'-7'146'16,"0"1"1"-16,0 0 0 16,-7 14 2-16,-10 18 1 15,-6 14 1-15,-12 12 2 16,-5 11 0-16,1 2 3 15,2-1-156-15,7-7 0 16,6-8 0-16,6-12 0 16,8-10 0-1,6-11 0-15,2-9 0 16,5-11 0-16,8-13 0 16,6-13 0-16,9-20 0 15,7-14 0-15,4-18 0 16,1-12 0-16,0-2 0 15,-1 5 0-15,-2 8 0 16,-4 16 0-16,-2 20 0 16,-1 15 0-16,4 18 0 15,2 16 0-15,7 20 0 16,1 17 0 0,2 19 0-16,-5 11 0 15,-7 7 0-15,-4 1 0 16,-4-7 0-16,-6-5 0 15,-3-11 0-15,-1-8 0 16,-6-11 0-16,-4-9 0 16,1-8 0-16,-5-9-349 15,46-5-1497-15,-61-7 160 16,-3-4 136-16,-10-9 119 16</inkml:trace>
  <inkml:trace contextRef="#ctx0" brushRef="#br0" timeOffset="29447.93">20170 8846 5445 0,'-3'-3'287'16,"2"-1"4"-16,2-6 4 15,11 0 5-15,17-3 5 16,17-3 3-16,15 4 3 16,17 1-311-1,13 3-453-15,-6 3-1191 16,-10-1 127-16,-7-1 113 16,-12-1 99-16</inkml:trace>
  <inkml:trace contextRef="#ctx0" brushRef="#br0" timeOffset="29878.53">21076 8804 5779 0,'0'-1'254'0,"0"1"3"16,0 0 3-16,0-2 4 16,3 4 4-16,11-4 3 15,19 2 4-15,25-2 4 16,27-1 5-16,22-3-284 15,13 1 0 1,0-2 0-16,-6 0 0 16,-13 0 0-16,-14 2 0 15,-20 1 0-15,-16 1 0 16,-18-1 0-16,-17 3 0 16,-11-1 0-16,-2 1 0 15,-5-2 0-15,1 1-105 16,-2 0-363-16,-6-13-1318 15,-4 8 150 1,-4 1 129-16</inkml:trace>
  <inkml:trace contextRef="#ctx0" brushRef="#br0" timeOffset="30527.97">21578 8581 3015 0,'-3'-7'165'15,"-1"1"62"-15,1-2 58 16,0-1 125-16,0 1 86 15,3 4 13-15,-1 0 14 16,1 4 13-16,-1-6 17 16,2 5-88-16,-1 0-92 15,-1-1-71-15,2 2-62 16,-2 0-148-16,1-1-92 16,0 2 0-16,0-2 0 15,0 1 0 1,0 0 0-16,0 0 0 15,0 0 0-15,0 0 0 16,0 0 0-16,0 0 0 16,0 0 0-16,4 1 0 15,10 2 0-15,15 4 0 16,16 5 0-16,21 6 0 16,15 3 0-16,6 7 0 15,-3 0 0-15,-3 1 0 16,-15-4 0-16,-16-2 0 15,-13-5 0-15,-16-4 0 16,-12-4 0-16,-6 0 0 16,-2-4 0-1,-4 3 0-15,-7 4 0 16,-10 3 0-16,-12 6 0 16,-11 4 0-16,-11 1 0 15,0 3 0-15,3 0 0 16,5-2 0-16,7 0-164 15,8-2-400-15,4-4-1181 16,4-5 145-16,3-9 123 16,1-4 109-16</inkml:trace>
  <inkml:trace contextRef="#ctx0" brushRef="#br0" timeOffset="32430.2">23967 8396 5073 0,'1'-6'316'0,"1"-3"7"16,-2 1 4-16,1 0 6 16,-1 3 5-16,0 4 7 15,0 1 5 1,-3 5 8-16,-5 6 5 0,-12 10-298 15,-11 11-65-15,-14 11 0 16,-11 4 0 0,-9 5 0-16,-4 0 0 15,-2-2 0-15,6-5 0 16,9-7 0-16,11-8 0 16,9-9 0-16,5-8 0 15,7-8 0 1,4-4 0-16,2-4 0 0,1-7 0 15,2-5 0-15,3-3 0 16,3-7 0 0,2-6 0-16,4-2 0 15,1-5 0-15,4 0 0 16,2 1 0-16,3 1 0 16,8 5 0-16,2 4 0 15,6 5 0-15,0 3 0 16,1 2 0-16,-3 5 0 15,1-1 0-15,-6 4 0 16,-2 2 0-16,-4 1 0 16,-1 2 0-1,-4 2 0-15,-2 1 0 0,-1-1 0 16,1 2 0 0,-2-1 0-16,4 1 0 15,-1 0 0-15,5 0 0 16,1 1 0-16,-2 3 0 15,1 1 0-15,1 7 0 16,-3 1 0-16,2 1 0 16,-2 5 0-16,0-1 0 15,-2-1 0-15,1 2 0 16,-1 3 0-16,1 1 0 16,3 3 0-16,1 2 0 15,-1 3 0-15,1-1 0 16,-2 1 0-1,-2-3 0-15,2-1 0 0,-3-5 0 16,2-2 0 0,1-5 0-16,0 0 0 15,5-1 0-15,5-1 0 16,5-3 0-16,6 3 0 16,2 0 0-16,4-2 0 15,-3-2 0-15,0 1 0 16,-8-2 0-16,-4-1 0 15,-7-1 0-15,-7-2 0 16,2-4-275-16,33 0-703 16,-32-6-627-1,3-8 124-15,6-5 106 16,2-5 95-16</inkml:trace>
  <inkml:trace contextRef="#ctx0" brushRef="#br0" timeOffset="33119.56">24475 8368 4880 0,'2'-8'338'0,"-2"2"7"16,0 1 5-16,1-2 7 16,-4 10 7-16,-5 11 6 15,-4 11 7-15,-8 13 9 16,-6 11 5-16,-5 8-358 15,-1 4-33 1,2-3 0-16,3-6 0 0,7-7 0 16,6-8 0-16,3-10 0 15,5-7 0-15,3-7 0 16,1-7 0 0,2-4-27-16,0-6-385 15,16-9-484-15,-5-9-687 16,5-7 120-16,3-11 104 15,4-8 93-15</inkml:trace>
  <inkml:trace contextRef="#ctx0" brushRef="#br0" timeOffset="33429.78">24461 8373 4116 0,'6'-14'389'0,"2"-1"7"15,2-3 8-15,1 1 11 16,3 7 7-16,2 6 9 15,5 8 10 1,4 6 11-16,2 9 10 16,1 10-199-16,-5 9-263 15,0 7 0-15,-4 5 0 16,-5-1 0-16,2 1 0 16,-4-6 0-16,-2-5 0 15,-2-7 0-15,-3-5 0 16,-2-9 0-1,-3-3 0-15,0-5 0 0,-6-5-45 16,-7-1-399-16,-6-4-1364 16,-5 0 153-1,-5-2 133-15,-2-4 114 16</inkml:trace>
  <inkml:trace contextRef="#ctx0" brushRef="#br0" timeOffset="33619.6">24295 8686 5408 0,'7'-10'225'15,"12"-2"18"-15,10-5 9 16,11-2-28-16,5 2-173 16,11 3-93-1,-7 3-227-15,-2-14-1116 16,-7 14 93-16,-9-1 83 15,-7-2 74-15</inkml:trace>
  <inkml:trace contextRef="#ctx0" brushRef="#br0" timeOffset="34206.57">24932 7756 4944 0,'0'-10'331'16,"2"0"7"-1,-2-1 5-15,0 0 7 16,0 4 6-16,0 6 7 16,0 5 5-16,0 10 9 15,-5 11 6-15,-1 12-345 16,3 12-38-16,-6 5 0 16,3 3 0-16,2-4 0 15,4-5 0-15,-2-4 0 16,2-11 0-16,2-5 0 15,-2-7 0-15,0-8 0 16,0-4 0-16,0-3 0 16,-2-3 0-16,-2-2 0 15,-3-1-497 1,-6 0-1310-16,-10-1 154 16,-10-2 132-16,-9 2 114 15</inkml:trace>
  <inkml:trace contextRef="#ctx0" brushRef="#br0" timeOffset="36280.69">26032 6814 4500 0,'0'-8'187'0,"0"1"34"16,4 3 140-16,6 11 7 15,-2 28 7 1,3 27 7-16,-8 31 7 16,0 32 8-16,-9 26 9 15,-11 25-156-15,-2 11-54 16,2 9-37-16,-1 12-159 15,3 2 0-15,5-8 0 16,3-2 0-16,-1-8 0 16,3-14 0-16,2-12 0 15,-1-10 0-15,-3-14 0 16,-1-14 0-16,-4-14 0 16,-1-19 0-16,0-18 0 15,3-23 0 1,1-17 0-16,-3-20 0 15,1-23 0-15,3-20-463 16,-1-22-1353-16,-1-24 155 16,2-21 132-16</inkml:trace>
  <inkml:trace contextRef="#ctx0" brushRef="#br0" timeOffset="39010.84">26894 8419 7760 0,'8'-13'48'16,"7"-3"0"-1,10 1-2-15,9 5 2 16,6 13 0-16,1 15-1 15,-8 15 2-15,-3 15-1 16,-11 4 1-16,-9 7-49 16,-8-4 0-16,-2-4 0 15,-2-11 0-15,2-6 0 16,2-11 0-16,-2-11 0 16,0-6 0-16,5-11 0 15,7-8 0-15,7-16 0 16,6-14 0-16,1-19 0 15,1-15 0 1,-11-12 0-16,-9-8 0 16,-3-4 0-16,-15 1 0 15,-12 6 0-15,-14 14 0 16,-11 13 0-16,-13 18 0 16,-8 21 0-16,2 18 0 15,4 11-9-15,9 17-342 16,29 12-420-16,12 12-866 15,15 5 127-15,18 8 112 16,14 2 97-16</inkml:trace>
  <inkml:trace contextRef="#ctx0" brushRef="#br0" timeOffset="39344.05">27470 8787 8191 0,'2'0'0'0,"2"0"0"16,-1 2 0-16,1 8 0 15,3 5 0-15,-1 8 0 16,-1 8 0-16,0 10 0 15,-2 3 0-15,0 2 0 16,-3-1 0 0,0-4 0-16,0-7 0 15,0-6 0-15,0-7 0 16,0-7 0-16,0-9-231 16,75-6-1648-16,-73-17 165 15,2-15 141-15</inkml:trace>
  <inkml:trace contextRef="#ctx0" brushRef="#br0" timeOffset="39758.66">28196 7693 4137 0,'0'-11'229'15,"0"-3"157"1,0 0 9-16,0-2 7 0,0 5 8 16,0 6 10-16,0 1 8 15,0 2 11-15,1 1 9 16,-1 1-135-16,0-1-129 16,0 1-184-16,0 0 0 15,0 0 0-15,0 2-267 16,86 4-1602-16,-95 4 164 15,-12-2 138 1,-11-2 123-16</inkml:trace>
  <inkml:trace contextRef="#ctx0" brushRef="#br0" timeOffset="44096.69">28251 7565 4147 0,'0'-6'115'0,"0"-5"63"16,0-2 98-16,0-3 79 16,0 2 39-16,0 5 7 15,0 1 10-15,0 2 8 16,0 2 9-16,0 3-66 16,0 0-56-1,0-1-68-15,0 2-115 16,0 3-85-16,-3 9-38 15,-3 18 0-15,2 25 0 16,-3 30 0-16,-2 30 0 16,5 19 0-16,-1 13 0 15,1 12 0-15,4-1 0 16,0-2 0-16,2-3 0 16,5-6 0-16,2-7 0 15,-1-14 0-15,-3-8 0 16,0-16 0-16,-3-13 0 15,-1-21 0 1,-1-15 0-16,0-18 0 16,0-10 0-16,0-13 0 15,0-7 0-15,0-6 0 16,0-8 0-16,3-14-241 16,48-10-1635-16,-40-15 165 15,6-19 140-15,8-6 122 16</inkml:trace>
  <inkml:trace contextRef="#ctx0" brushRef="#br0" timeOffset="44726.61">28816 8303 5128 0,'5'-10'68'0,"9"-2"81"16,7-1 49-16,7 4 23 15,5 11 31-15,-3 15 25 16,-4 12 29-16,-8 10 6 15,-7 11 5-15,-9 5-33 16,0-2-36-16,-2-3-90 16,-2-7-50-16,1-8-24 15,2-7-33-15,-1-10-21 16,-1-6-30-16,9-9 0 16,6-5 0-1,9-12 0-15,5-11 0 16,3-14 0-16,-2-14 0 15,-9-12 0-15,-9-9 0 16,-7-9 0-16,-10 0 0 16,-8 1 0-16,-12 2 0 15,-8 12 0-15,-10 10 0 16,-4 19 0-16,-4 15 0 16,-1 15-260-16,8 14-215 15,16-1-1268-15,15 27 144 16,18 8 123-16</inkml:trace>
  <inkml:trace contextRef="#ctx0" brushRef="#br0" timeOffset="45115.77">29343 8589 5479 0,'26'-10'167'16,"10"1"84"0,4 2 13-16,5 2 3 15,-17 12 5-15,-8 11 2 16,-13 5 5-16,-7 10 4 0,-13 5 4 16,-16 2-34-1,-10 1-150 1,-6-2-91-16,-2-5-12 0,4-2 0 15,12-9 0-15,14-6 0 16,7-7 0-16,8-5 0 16,14-3 0-16,18-2 0 15,13-2 0-15,15-3 0 16,13-2 0-16,4-2-179 16,-7-2-218-1,24-3-559-15,-37-3-575 16,-9-3 111-16,-5-5 100 15,-14-8 88-15</inkml:trace>
  <inkml:trace contextRef="#ctx0" brushRef="#br0" timeOffset="45494.92">30069 7879 8191 0,'0'3'0'0,"0"14"0"16,0 22 0-16,-6 23 0 15,-5 25 0-15,-6 31 0 16,-5 15 0-16,-3 6 0 15,2 1 0-15,5-6 0 16,1-11 0-16,3-12 0 16,1-9 0-16,3-15 0 15,2-19 0 1,3-13 0-16,2-16 0 16,2-15 0-16,1-16-61 15,14-13-812-15,-8-19-815 16,5-23 134-16,11-19 117 15,8-15 104-15</inkml:trace>
  <inkml:trace contextRef="#ctx0" brushRef="#br0" timeOffset="45674.76">30385 8700 8191 0,'6'-5'0'0,"1"-3"0"16,2-3 0-16,5-4-369 16,1-7-1472-16,2 0 158 15,-4-5 137-15,5-3 119 16</inkml:trace>
  <inkml:trace contextRef="#ctx0" brushRef="#br0" timeOffset="45852.1">30708 8668 8191 0,'2'-1'-185'16,"4"-5"-223"-16,6-5-1372 15,2-4 149-15,5-3 128 16,0-9 112-16</inkml:trace>
  <inkml:trace contextRef="#ctx0" brushRef="#br0" timeOffset="46003.47">30929 8646 8191 0,'0'0'0'15,"0"-1"-90"-15,1 1-390 16,3-13-1307-16,6 6 151 15,2-9 128-15,5-4 114 16</inkml:trace>
  <inkml:trace contextRef="#ctx0" brushRef="#br0" timeOffset="46319.17">31175 7842 8191 0,'2'0'0'15,"-1"15"0"-15,-1 23 0 16,2 30 0-16,-2 30 0 16,-5 33 0-16,-5 15 0 15,-5 5 0-15,-2-9 0 16,-4-10 0-16,2-17 0 15,2-16 0-15,2-15 0 16,2-16 0 0,3-15 0-16,3-18 0 15,1-13 0-15,5-15-396 16,-1-18-1438-16,11-10 157 16,1-15 136-16</inkml:trace>
  <inkml:trace contextRef="#ctx0" brushRef="#br0" timeOffset="46743.78">31528 8373 5750 0,'13'0'188'16,"7"7"52"-16,4 10 2 15,1 15 3-15,-8 14 3 16,-5 14 4-1,-5 5 3-15,-6 0 3 16,-1-2 3-16,-1-12-64 16,-4-7-142-16,2-12-55 15,-2-9 0-15,2-10 0 16,2-7 0-16,1-6 0 16,7-8 0-16,10-12 0 15,12-10 0-15,9-12 0 16,11-16 0-16,-6-16 0 15,-4-9 0-15,-14-10 0 16,-15-6 0-16,-14-1 0 16,-15 7 0-1,-19 6 0-15,-12 10 0 16,-18 11 0-16,-9 14 0 16,1 16 0-16,5 20-258 15,20 17-210-15,19 8-1276 16,18 29 143-16,22 9 124 15,18 9 108-15</inkml:trace>
  <inkml:trace contextRef="#ctx0" brushRef="#br0" timeOffset="47422.66">31987 8709 8191 0,'3'0'0'15,"1"0"0"-15,-1 6 0 16,0 8 0-16,-2 6 0 16,-1 9 0-16,0 7 0 15,0-3 0-15,0 1 0 16,0-5 0-16,0-6 0 15,0-7 0-15,0-5 0 16,0-7 0-16,3-4 0 16,6-9 0-16,7-5 0 15,8-11 0-15,7-5 0 16,3-7 0-16,1 2 0 16,-5 4 0-16,-4 7 0 15,-4 6 0 1,-8 12 0-16,-3 3 0 15,-1 8 0-15,-5 9 0 16,0 6 0-16,-2 5 0 16,-3 7 0-16,0 3 0 15,0-1 0-15,0-5 0 16,0-5 0-16,0-5 0 16,0-8 0-16,0-6 0 15,1-2 0-15,5-7 0 16,5-7 0-1,7-7 0-15,9-8 0 0,8-10 0 16,7-3 0 0,0-3 0-16,-3 3 0 15,-6 7 0-15,-7 13 0 16,-7 10 0-16,-8 15 0 16,-5 14 0-16,-1 15 0 15,-3 13 0-15,-2 8 0 16,-4 8 0-16,6 3 0 15,9-4-322-15,15 0-475 16,-9-9-843-16,6-14 127 16,2-14 113-16,-4-12 97 15</inkml:trace>
  <inkml:trace contextRef="#ctx0" brushRef="#br0" timeOffset="48646.78">20433 10740 8191 0,'-3'2'0'0,"-8"11"0"16,-12 17 0-16,-9 15 0 16,-6 15 0-16,-4 17 0 15,2 1 0-15,8-1 0 16,5-5 0-16,9-11 0 15,4-9 0-15,7-16 0 16,4-11 0-16,1-15 0 16,2-8 0-1,2-18 0-15,5-16 0 16,6-14 0-16,9-17 0 16,7-16 0-16,11-10 0 15,0-4 0-15,3 2 0 16,1 10 0-16,-3 13 0 15,-4 21 0-15,-1 17 0 16,5 18 0-16,-1 16 0 16,2 21 0-16,0 14 0 15,-2 15 0-15,-5 12 0 16,-3 4 0-16,-6 1 0 16,-2-3 0-1,-5-7 0-15,-7-7 0 16,-7-10 0-16,0-10 0 15,-7-7 0-15,-9-9-366 16,32-8-1476-16,-54-10 158 16,-6-5 137-16</inkml:trace>
  <inkml:trace contextRef="#ctx0" brushRef="#br0" timeOffset="48819.44">20176 11108 5958 0,'0'-8'236'16,"7"-3"3"-16,15-3 2 16,17-7 4-16,17 3 3 15,19-2-302-15,11 1-270 16,0 0-1242-16,-6-5 117 16,-13-1 103-16</inkml:trace>
  <inkml:trace contextRef="#ctx0" brushRef="#br0" timeOffset="49216.23">21060 9931 6371 0,'0'-5'194'16,"0"2"2"-16,-2 8 2 16,-2 8 2-16,-4 13 2 15,-3 17 2-15,0 8 2 16,-2 8 3-1,4 1 2-15,3-1-211 16,2-4 0-16,4-4 0 16,0-7 0-16,0-7 0 15,0-4 0-15,0-7 0 16,0-4-377-16,22-4-1462 16,-21-4 158-16,-1-1 137 15,0 0 117-15</inkml:trace>
  <inkml:trace contextRef="#ctx0" brushRef="#br0" timeOffset="49531.41">21155 11013 7259 0,'10'0'101'0,"10"1"1"15,21-1 0-15,26 0 1 16,22 2 0-16,19-4 1 16,10 0 1-16,2-1 0 15,-7-1 2-15,-9 0-107 16,-13-2 0 0,-13 1 0-16,-16 0 0 15,-16-2 0-15,-16 3 0 16,-13-2 0-16,-10 0 0 15,-6 2 0-15,-1-4-313 16,-3 3-235-16,-7-32-1161 16,-8 24 138-16,-4 5 120 15</inkml:trace>
  <inkml:trace contextRef="#ctx0" brushRef="#br0" timeOffset="49906.99">21606 11175 4425 0,'-6'6'190'0,"0"-1"170"15,2 0 7-15,-2-1 6 16,6-1 9-16,0-3 6 16,0-1 9-16,0 1 7 15,0 0 10 1,0 0-122-16,0 0-93 16,-1 0-199-16,1 0 0 15,0 0 0-15,-2 1 0 16,2-1 0-16,0 0 0 15,-1 0 0-15,1 2-289 16,0-2-1573-16,1 0 161 16,3-5 140-16,2-3 120 15</inkml:trace>
  <inkml:trace contextRef="#ctx0" brushRef="#br0" timeOffset="50326.6">21850 10777 4786 0,'0'-5'338'15,"0"-2"5"-15,0 3 8 16,0-2 4-16,4 5 8 16,6 9 6-16,16 7 8 15,19 7 7-15,17 8 8 16,15 6-259 0,-2-1-133-16,-9 2 0 0,-14 0 0 15,-17 2 0-15,-19 1 0 16,-15 2 0-16,-15 0 0 15,-15 0 0 1,-15-3 0-16,-6-4 0 16,-5-6 0-16,4-3 0 15,4-6 0-15,11-2-482 16,6-9-1329-16,8-5 154 16,15-8 133-16</inkml:trace>
  <inkml:trace contextRef="#ctx0" brushRef="#br0" timeOffset="51784.24">23399 10997 5550 0,'0'-4'276'16,"0"1"5"-16,0 2 3 16,0 7 5-16,0 15 4 15,0 13 4 1,0 15 5-16,0 12 5 15,0 6 5-15,0 3-312 16,0-2 0-16,0-4 0 16,0-6 0-16,0-4 0 15,0-10 0-15,0-8 0 16,0-7 0-16,0-8 0 16,0-8 0-16,0-5 0 15,0-4 0-15,0-3 0 16,0-1 0-16,0-2 0 15,0-5 0 1,-1-5 0-16,-1-6 0 16,-1-8 0-16,2-6 0 15,-2-6 0-15,3-2 0 16,3-3 0-16,-3-1 0 16,1-3 0-16,4 1 0 15,4-2 0-15,4-3 0 16,7-6 0-16,4-2 0 15,8-7 0-15,7-6 0 16,12-10 0-16,11-6 0 16,7 5 0-16,6 9 0 15,-6 15 0 1,-8 18 0-16,-19 20 0 16,-16 13 0-16,-16 11 0 15,-16 10 0-15,-17 13 0 16,-7 9 0-16,-6 8 0 15,-2 8 0-15,9 2 0 16,12-2 0-16,11 0 0 16,8-2 0-16,6-3-9 15,2 1-26-15,-4-3-13 16,-1-8 7-16,-11-2 7 16,-13-9 34-16,-10-7 0 15,-11-9 0 1,-4-5 0-16,1-4 0 15,7-7-32-15,10 1-294 16,56 0-1473-16,-30-2 153 16,9 1 130-16,7 5 115 15</inkml:trace>
  <inkml:trace contextRef="#ctx0" brushRef="#br0" timeOffset="52009.03">23940 11291 7181 0,'1'10'110'16,"2"10"0"-16,-1 6 1 0,3 11 0 15,-4 4 1 1,4-2 1-16,-1 1 0 16,0-1 1-16,-2-9 2 15,2-2-472-15,6-7-417 16,-5-7-864-16,-1-10 127 15,2-11 112-15,1-10 97 16</inkml:trace>
  <inkml:trace contextRef="#ctx0" brushRef="#br0" timeOffset="52391.68">24451 10296 8191 0,'3'0'0'15,"2"14"0"-15,5 25 0 16,1 29 0-16,-4 33 0 15,0 30 0 1,0 19 0-16,-6 9 0 16,-1 2 0-16,3-5 0 15,-6-9 0-15,-2-16 0 16,-1-16 0-16,-1-21 0 16,-2-17 0-16,3-22 0 15,1-16 0-15,2-19-284 16,8-16-433-16,-2-20-955 15,6-14 134-15,7-23 114 16,9-14 101-16</inkml:trace>
  <inkml:trace contextRef="#ctx0" brushRef="#br0" timeOffset="52982.13">24803 11113 8191 0,'0'5'0'0,"0"9"0"16,0 13 0-16,0 14 0 16,2 13 0-16,-1 18 0 15,2 1 0 1,-3 3 0-16,0-6 0 16,1-7 0-16,-1-12 0 15,-1-9 0-15,1-11 0 0,-3-12 0 16,2-8 0-1,-3-8 0-15,-3-6 0 0,-4-8 0 16,-1-11 0-16,4-11 0 16,2-12 0-1,4-13 0-15,8-9 0 16,4-5 0-16,12-4 0 16,4-1 0-16,10 3 0 15,5 1 0-15,6 2 0 16,3 4 0-16,-2 5 0 15,2 11 0-15,-7 10 0 16,-7 12 0-16,-6 11 0 16,-8 8 0-16,-9 8 0 15,-8 6 0-15,-5 10 0 16,-7 5 0-16,-5 6 0 16,-4 11 0-1,3 6 0-15,-3 0 0 16,7 2 0-16,2 0 0 15,3-2 0-15,0-5 0 16,-4-6 0-16,-2-4 0 16,-5-8 0-16,-8-5 0 15,-9-7 0-15,-2-2 0 16,-3-2 0-16,7-3-163 16,9 0-272-16,35 2-1344 15,-12 2 149-15,10 3 129 16,5 0 111-16</inkml:trace>
  <inkml:trace contextRef="#ctx0" brushRef="#br0" timeOffset="53234.89">25125 11355 5599 0,'10'0'271'16,"3"0"3"-16,6 0 4 16,0 3 4-16,0 8 5 15,-3 7 3-15,-5 5 5 16,-8 8 4-16,-6 3 4 15,-10 3-290-15,-3-2-13 16,3-1 0-16,-3-8 0 16,9-7 0-16,8-6 0 15,14-6 0-15,12-4 0 16,14-6 0 0,12-4-307-16,19-4-463 15,-5-10-881-15,-1-10 129 16,-1-12 114-16,-1-7 98 15</inkml:trace>
  <inkml:trace contextRef="#ctx0" brushRef="#br0" timeOffset="53755.4">25998 10497 7490 0,'0'-7'78'0,"-4"5"-2"16,4 11 1-16,-5 23 0 15,-3 29 2-15,-2 31-2 16,6 21 2-16,-3 18-1 16,1 8 2-16,4-3-80 15,2-4 0-15,0-9 0 16,0-15 0-16,0-21 0 16,0-15 0-16,0-20 0 15,0-19 0-15,0-14 0 16,0-13-451-16,2-48-1368 15,0 15 155 1,4-19 133-16</inkml:trace>
  <inkml:trace contextRef="#ctx0" brushRef="#br0" timeOffset="54374.83">26283 10950 6197 0,'0'-7'211'0,"3"5"3"16,-2 2 3-16,5 8 2 15,0 14 2-15,-1 16 3 16,1 10 2-16,-4 9 3 16,1 4 4-16,-3 1-233 15,0-2 0 1,0-6 0-16,0-5 0 15,3-9 0-15,-3-9 0 16,0-12 0-16,0-6 0 16,0-6 0-16,0-5 0 15,-3-7 0-15,3-8 0 16,0-10 0-16,0-12 0 16,0-12 0-16,3-7 0 15,5-12 0-15,8-8 0 16,9-4 0-16,8-9 0 15,10-2 0-15,2-2 0 16,3 6 0 0,-2 15-101-16,0 16-126 15,-6 18-35-15,-9 21-9 16,-12 10-1-16,-11 11 2 16,-12 13 5-16,-14 8 4 15,-5 8 5-15,-1 9 6 16,5 5 93-16,9 1 116 15,8 0 34-15,10 1 11 16,5-2 7-16,1-5 1 16,-7-6 1-16,-1-5 49 15,-16-10 106-15,-13-8 66 16,-15-8 17 0,-10-5 2-16,-5-2-34 15,5 0-222-15,15-1-186 16,14 1-1324-16,13 3 111 15,15 4 96-15,13 2 86 16</inkml:trace>
  <inkml:trace contextRef="#ctx0" brushRef="#br0" timeOffset="54743.49">26620 11336 4871 0,'18'-10'218'0,"8"-4"53"15,16-4 17-15,10-1 7 16,0 4 5 0,-3 4 0-16,-4 7 2 15,-11 2-12-15,-19 5-3 16,-13 6-114-16,-11 8-128 16,-13 5-58-16,2 10-15 15,-1 4-3-15,5 3-2 16,10 1 13-16,8 0 2 15,4-2 11-15,4-4 9 16,-1-5 3-16,-5-3 14 16,1-8 52-16,-14-8-1 15,-12-6 1-15,-8-1 1 16,-5-4-8 0,-6-4 3-16,5-2-38 15,12-6-361-15,16-7-1456 16,16-5 150-16,25-8 129 15,18-3 114-15</inkml:trace>
  <inkml:trace contextRef="#ctx0" brushRef="#br0" timeOffset="54911.33">27279 11404 8191 0,'0'-4'0'0,"2"-2"0"16,3-4 0-16,3-1-76 15,15 2-686-15,0-5-953 16,4-3 140-16,4-3 120 16,5-2 106-1</inkml:trace>
  <inkml:trace contextRef="#ctx0" brushRef="#br0" timeOffset="55067.81">27706 11318 8191 0,'6'-4'0'16,"3"-1"0"-16,2-4 0 15,11-5-548-15,1 0-1245 16,0-5 151-16,1-4 130 16</inkml:trace>
  <inkml:trace contextRef="#ctx0" brushRef="#br0" timeOffset="55244.7">28112 11222 8191 0,'6'-3'0'16,"-1"0"0"-16,0-3-296 15,-1-13-1565-15,-1 9 162 16,-7-11 139-16,-4-3 120 15</inkml:trace>
  <inkml:trace contextRef="#ctx0" brushRef="#br0" timeOffset="55931.7">27472 10378 6462 0,'-7'-3'185'0,"-7"9"1"16,-1 18 2-16,1 28 2 15,5 32 2 1,7 34 2-16,0 28 1 16,4 18 3-16,-2 7 3 15,0-6-201-15,0-11 0 16,0-16 0-16,0-22 0 15,-2-25 0-15,0-23 0 16,0-20 0-16,2-21-267 16,6-17-370-16,14-22-1060 15,6-17 137-15,10-19 118 16,12-17 103-16</inkml:trace>
  <inkml:trace contextRef="#ctx0" brushRef="#br0" timeOffset="56270.39">28752 10599 8191 0,'-1'21'0'0,"-8"23"0"16,-4 20 0-16,-4 27 0 16,4 15 0-16,-7 18 0 15,2 5 0-15,7 0 0 16,6-7 0-16,-1-12 0 16,6-14 0-16,-1-20 0 15,-2-12 0-15,2-20 0 16,-6-16 0-16,2-11-263 15,41-13-1606-15,-33-16 163 16,3-17 139 0,10-16 122-16</inkml:trace>
  <inkml:trace contextRef="#ctx0" brushRef="#br0" timeOffset="57119.69">29132 10989 4751 0,'1'-7'337'15,"1"0"8"-15,-1-1 5 16,1-1 6-16,-2 6 8 16,0 6 7-1,0 11 5-15,0 9 9 16,-2 12 8-16,-1 12-230 16,0 11-163-16,-1 2 0 15,-2 3 0-15,-1 0 0 16,0-6 0-16,1-6 0 15,2-11 0-15,-1-6 0 16,4-11 0-16,-2-8 0 16,3-6 0-16,0-5 0 15,0-3 0-15,0-6 0 16,0-2 0 0,3-6 0-16,-2-3 0 15,2-7 0-15,0 0 0 16,2-2 0-16,-1-1 0 15,3-4 0-15,0 0 0 16,1-1 0-16,-3-1 0 16,1 0 0-16,2 0 0 15,-2-1 0-15,2-2 0 16,1-2 0-16,2-4 0 16,1-3 0-16,5-2 0 15,8-5 0-15,5-2 0 16,12-5 0-1,7-3 0-15,9 2 0 16,1 5 0-16,-2 12-68 16,-7 13-106-16,-10 17-78 15,-14 8-3-15,-16 12 4 16,-11 12 4-16,-14 8-1 16,-8 9 7-16,-4 8 4 15,1 4 3-15,4 3 64 16,10 0 102-16,8-2 69 15,4 0 7-15,6-2 1 16,0-5 0-16,-2-8-2 16,-2-8 4-1,-7-6 37-15,-14-11 31 16,-10-5 8-16,-11-5 0 16,-5-3-102-16,2-2-143 15,34 1-434-15,-8 0-601 16,13 2 70-16,9 1 64 15,11 4 57-15</inkml:trace>
  <inkml:trace contextRef="#ctx0" brushRef="#br0" timeOffset="57551.28">29520 11362 5365 0,'0'3'284'16,"0"3"5"-16,0 5 5 15,0 11 5 1,0 11 3-16,0 5 5 16,0 3 6-16,0 1 4 15,0-3 5-15,0-6-223 16,0-8-99-16,0-5 0 16,0-10 0-16,3-4 0 15,3-6 0 1,7-10 0-16,9-10 0 0,10-13 0 15,10-17 0-15,6-12 0 16,-1 0 0-16,-1 2 0 16,-13 11 0-16,-7 18 0 15,-8 18 0 1,-6 16 0-16,-3 15 0 16,1 18 0-16,3 11 0 15,2 10 0-15,8 6 0 16,12-2 0-16,9-5 0 15,11-9 0-15,6-9 0 16,2-9-40-16,-2-10-337 16,40-11-1451-16,-52-8 157 15,-7-8 134-15,-9-13 118 16</inkml:trace>
  <inkml:trace contextRef="#ctx0" brushRef="#br0" timeOffset="72490.25">24043 9203 741 0,'0'0'59'16,"0"0"39"-16,-1 0 39 16,-2 0 29-16,-1 0 33 15,0 0 21-15,-2 0 16 16,-2 0 18-16,1 0 19 16,-3-2-3-16,0 2-30 15,-2-2-33-15,-2 2-40 16,-1 0-17-1,-2 0-19-15,0 0-5 16,-3 0 7-16,1 0 0 16,3 0-4-16,-1 0-6 15,1 0-6-15,-2 0 0 16,2 0 8-16,-1 4-2 16,3-2-10-16,-1 2-3 15,2 0-10-15,3-1-4 16,6-2 10-16,1 0 64 15,3-1 47-15,6-1 4 16,20 1-9 0,24 0 2-16,26 0-9 15,26 0-11-15,15-1-6 16,1 1-14-16,-7-3-24 16,-11 0-72-16,-12-1-58 15,-11-1-9-15,-11 1 4 16,-12-3-9-16,-10 2 2 15,-10-2 7-15,-10 0 1 16,-6 0 3-16,-4-2 5 16,-5 4-1-16,-5 0 8 15,-2 1-9-15,-1 2-50 16,-1 2-157 0,0-2-61-16,-3 4-124 15,-6 1-171-15,-9-3-837 16,-13 8 92-16,-9 0 83 15,-12 2 73-15</inkml:trace>
  <inkml:trace contextRef="#ctx0" brushRef="#br0" timeOffset="72845.43">23720 9458 3513 0,'-6'1'80'15,"2"4"67"-15,1-4 67 16,4 2 83-16,22-2 79 16,22-2 44-16,26 1 39 15,25-1 12 1,22-1 13-16,9 0-40 16,-3-3-34-16,-1 1-75 15,-11 1-73-15,-16-1-97 16,-17 0-88-16,-20 2-40 15,-20-4-37-15,-14-2 0 16,-12 3 0-16,-9-2 0 16,-2-1 0-16,0 1 0 15,-7-2 0-15,-1 3-329 16,-10 2-255-16,-8-3-1111 16,-10-2 136-16,-4-5 118 15,0-9 104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6:54:44.37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12624 2198 2989 0,'-3'0'51'15,"1"0"28"-15,-2-1 29 16,-1 1 21-16,2 0 14 15,1 0 4-15,0 0 6 16,-2 0 2-16,-1 1 7 16,1 0-21-16,-3-1-6 15,0 2-10 1,4-1-12-16,2-1-20 16,0-1-13-16,1-2-4 15,0-4 1-15,5-4 0 16,5-4-6-16,9-4-8 15,13 0-18-15,17-2-21 16,14 6-16-16,11 1-2 16,5 3-1-16,4 7-2 15,-3 7-3-15,-7 3-4 16,-8 8 2-16,-6 7 0 16,-13 3 3-16,-4 2-1 15,-5-1 0-15,-3-4 0 16,2-6 2-1,6-7 0-15,5-4 0 16,2-5 1-16,6-6-3 16,-1-4 2-16,-4-1-3 15,-4-3-2-15,-4 0 0 16,2 4 0-16,-2 6-2 16,1-1 1-16,2 5 1 15,9 1 1-15,0 4 1 16,5-4-1-16,-2 4-2 15,3 0 3-15,-5 0 2 16,-8-3-1-16,-13 1 0 16,-12-1 5-1,-8-1-2-15,-5-1 5 16,-7 1 1-16,0-2-10 16,0 2-95-16,4-6-1056 15,5 2 66-15,3-5 59 16</inkml:trace>
  <inkml:trace contextRef="#ctx0" brushRef="#br0" timeOffset="1327.5">15911 2359 3057 0,'-5'-3'74'0,"-1"-2"27"16,2-4 26-16,-2-4 23 15,4 1 6-15,2-5 10 16,3 1 3 0,5-2 5-16,9-1 3 15,12 1-41-15,14 0-36 16,15 2-28-16,11 1-26 15,12 1-23-15,4 7-6 16,6 3-8-16,2 2-3 16,-4 9-2-16,-2 5 0 15,-3 4-1-15,-4 5 2 16,-6 3-2-16,0 2-2 16,2-4 2-16,4-5 3 15,1-2-4 1,5-3 4-16,4-7-4 15,-2-4 0-15,-4-1-2 16,0-4-3-16,-4-2 3 16,-2-5 0-16,2-1-1 15,0-1-1-15,3 1-1 16,4 1 1-16,1 5-2 16,5 5 4-16,4-2 3 15,3 6-2-15,2 2 0 16,2 5 3-16,2-2 0 15,-1 5 0 1,-5-1-2-16,-5-2 2 16,-5-6 1-16,-8-2-2 15,-8 0-1-15,-6-8 13 16,-2-2 11-16,-7-1 9 16,1-4 10-16,-6-3 14 15,-2 2 10-15,-8 1 1 16,-10-1-2-16,-5 3-1 15,-7 3-6-15,-10 1-75 16,-6 3-130-16,-3 3-1012 16,-15 1 66-1,-14-2 60-15,-16-2 55 16</inkml:trace>
  <inkml:trace contextRef="#ctx0" brushRef="#br0" timeOffset="14775.83">23158 1455 3188 0,'3'-6'102'15,"-3"-1"22"-15,3-2 16 16,-2-1 12-16,-1 0 8 15,0 5 3-15,0 1 1 16,0 2 1-16,0 0 2 16,0 2-68-16,0 0-33 15,0 0-5-15,-1 6-5 16,-5 7 9 0,-10 7 11-16,-4 14 18 15,-9 7 23-15,-6 9 25 16,1 0 15-16,3 2 12 15,4-5 3-15,5-4-12 16,9-8-5-16,6-10-15 16,3-8 51-16,3-7 56 15,2-5-24-15,-1-7-25 16,3-5-12-16,1-8-14 16,6-8-3-16,6-5-7 15,7-11-4-15,3-3-7 16,4-6-71-1,2-5-80-15,-3-1 0 16,0-4 0-16,-2 5 0 16,-5 5 0-16,-2 7 0 15,-4 9 0-15,-4 6 0 16,0 4 0-16,-4 6 0 16,-2 1 0-16,1 5 0 15,-3 2 0-15,1 2 0 16,-2 3 0-16,4 2 0 15,-2 0 0-15,4 2 0 16,2 3 0-16,1 4 0 16,0 3 0-16,1 7 0 15,0 7 0 1,0 5 0-16,4 6 0 16,0 7 0-16,1 5 0 15,-1 0 0-15,-2 0 0 16,0-1 0-16,-1-5 0 15,-2-4 0-15,0-4 0 16,-3-5 0-16,-2-5 0 16,0-4 0-16,-4-5 0 15,0-4 0-15,-2-3 0 16,-1-4 0-16,0-2 0 16,0-1-153-16,2-1-334 15,-1-75-1281 1,-1 61 148-16,2-4 127 15,-4-8 110-15</inkml:trace>
  <inkml:trace contextRef="#ctx0" brushRef="#br0" timeOffset="15399.46">23075 1611 2941 0,'0'0'90'0,"0"0"31"15,0 0 18-15,0 0 9 16,0 0 13-16,0 0 21 16,0 0 22-16,0 0 25 15,0 0 23-15,0-1-49 16,7 0-36-16,11-3-29 15,11-2-15-15,13-2-5 16,12-2-10-16,-1 1-18 16,-4-1-23-16,-6 1-23 15,-9 2-21-15,-13 0-5 16,-8 5-1-16,-7-1-2 16,-4 3-10-1,-2 0-53-15,0 0-171 16,0-3-977-16,0 2 71 15,1-5 63-15</inkml:trace>
  <inkml:trace contextRef="#ctx0" brushRef="#br0" timeOffset="16379.89">23928 1385 3325 0,'-6'2'90'0,"2"-2"35"15,-3 0 19-15,1 0 13 16,3 1 15-16,3-1 31 16,0-1 27-16,14 1 4 15,19 0 10-15,25-6-41 16,22-1-54 0,21-2-33-16,7-1-20 0,-2-3-10 15,-11 1-16-15,-8 3-31 16,-16 1-27-1,-17 1 2-15,-13 2-7 16,-18-1 4-16,-10 2 5 16,-9 0 0-16,-4 2-14 15,2 1-50-15,-4 1-54 16,-1 0-121-16,2 3-246 16,-14 1-623-16,1 0 59 15,-14 0 54-15,-1 4 50 16</inkml:trace>
  <inkml:trace contextRef="#ctx0" brushRef="#br0" timeOffset="16703.59">24033 1588 3445 0,'-7'3'135'0,"-2"-2"41"16,2 1 31-16,0-1 33 16,13 1 9-16,14-4 16 15,22-1 20-15,18-2 22 16,20-1-3-16,14-1-89 16,3-5-55-1,-5 3-43-15,-7 2-33 16,-9-1-35-16,-12 1-7 15,-15 2-18-15,-12-1-65 16,-11 2-67-16,-11 2-73 16,-4 1-186-16,-7-10-897 15,-1 6 79-15,-1-3 71 16</inkml:trace>
  <inkml:trace contextRef="#ctx0" brushRef="#br0" timeOffset="17278.45">24475 1173 2799 0,'-1'-3'135'15,"-1"0"41"-15,1-2 30 16,-1 1 16-16,2-1 9 15,0 3 6-15,0 0 4 16,0 1 10-16,6 1 13 16,15 3-59-16,22 2-53 15,22 5-42 1,21 2-29-16,14 4-16 16,-2 3-6-16,-11 3-3 15,-19 3-6-15,-16 3-4 16,-22 7-13-16,-17 7 28 15,-13 3 87 1,-20 6 95-16,-16-2 1 16,-7-3 5-16,-5-4 3 0,0-4 3 15,7-7 5-15,10-6 6 16,8-5 3-16,7-5-108 16,9-4-358-16,4-3-390 15,6-6-1098-15,11-8 134 16,9-10 117-1,12-7 102-15</inkml:trace>
  <inkml:trace contextRef="#ctx0" brushRef="#br0" timeOffset="17811.95">25583 1346 5297 0,'0'-4'20'0,"0"2"113"16,-2 8 106-16,-8 8 39 16,-3 14 5-1,-8 9 3-15,-7 5 6 16,1 3 4-16,3-5 3 16,3-5-20-16,5-6 6 15,7-9-124-15,7-7-118 16,0-3-43-16,2-8 0 15,4-8 0-15,5-12 0 16,5-10 0-16,9-20 0 16,8-13 0-16,2-10 0 15,1 1 0-15,0 5 0 16,-3 12 0-16,-4 10 0 16,-4 12 0-1,-6 7 0-15,-3 7 0 16,-5 7 0-16,4 6 0 15,1 3 0-15,1 9 0 16,8 11 0-16,2 10 0 16,-2 12 0-16,-4 12 0 15,-2 6 0-15,-5-1 0 16,-3-3 0-16,-1-7 0 16,-2-3 0-16,1-11 0 15,-5-7 0-15,0-5 0 16,-2-7-43-16,0-6-280 15,-2-2-240-15,-11-5-1127 16,-6-5 135 0,-7-6 117-16,-2 0 104 15</inkml:trace>
  <inkml:trace contextRef="#ctx0" brushRef="#br0" timeOffset="17971.8">25500 1546 4490 0,'-2'-11'223'15,"2"-7"84"-15,6-3 12 16,15-5-4-16,21 4-152 16,16 1-96-16,16 7-155 15,72 3-1223-15,-66 3 85 16,-9-3 74-16,-12 1 68 16</inkml:trace>
  <inkml:trace contextRef="#ctx0" brushRef="#br0" timeOffset="18435.37">26869 1205 4889 0,'0'-6'108'16,"0"3"-1"-16,3 0 30 15,-12 4 76-15,-8 11 51 16,-11 12 49-16,-17 8 20 16,-13 11 7-16,0 3 5 15,-3-3-87-15,5-3-25 16,10-5 3-16,11-12-28 16,12-9-87-1,4-6-54-15,9-6-48 16,3-14-19-16,5-13 0 15,0-11 0-15,6-9 0 16,8-4 0-16,1 3 0 16,5 8 0-16,4 12 0 15,1 13 0-15,4 8 0 16,4 14 0-16,5 10 0 16,4 11 0-16,2 5 0 15,4 10 0-15,0-4 0 16,-2-2-264-16,2 0-147 15,12-7-427-15,-22-7-698 16,-5-8 112 0,-11-9 101-16,-8-9 87 15</inkml:trace>
  <inkml:trace contextRef="#ctx0" brushRef="#br0" timeOffset="19154.7">24225 912 3423 0,'-1'-6'135'15,"1"0"32"-15,0-3 13 16,9-5 8-16,15 2 13 16,17-4 13-16,15 1 8 15,13 0 9 1,5 2-1-16,-4 1-102 16,-10 3-42-16,-14 2-59 0,-13 2-71 15,-12 3-92 1,-14 1-186-16,-6 0-773 15,-13 1 59-15,-6 0 54 16</inkml:trace>
  <inkml:trace contextRef="#ctx0" brushRef="#br0" timeOffset="19495.39">24446 660 3307 0,'0'-9'136'16,"-1"0"42"-16,1-3 12 15,-2 2-2-15,4 6 8 16,-2 5 23-16,0 8 18 0,1 10 18 15,4 8 9-15,0 4-92 16,1 5-46 0,1 1-37-16,-1-3-24 15,-4-3-65-15,-1 0-133 16,77-1-400-16,-85-3-568 16,1-8 60-16,-1-11 55 15,-3-5 50-15</inkml:trace>
  <inkml:trace contextRef="#ctx0" brushRef="#br0" timeOffset="20939.91">22746 538 3165 0,'-5'-8'146'16,"4"-3"9"-16,9-4 4 0,22-2 6 0,40 0 6 15,42 2 2-15,47-1 4 16,46 0 1-16,36 2 5 15,25 1-124-15,11 0-33 16,3 2-7-16,-14 1-4 16,-18-3-7-16,-21 4 1 15,-32-1-5-15,-28 0 1 16,-26-1 11-16,-26-1 16 16,-12 2 18-16,-18-3 8 15,-1 4 4-15,-6 0 4 16,-6 2 3-16,-6 3-3 15,-6 1 3-15,-11 3-3 16,-8 0-9-16,-12 1-21 16,-5 3-16-16,-5 0-11 15,-5 3-5-15,-4 6-1 16,3 4-3-16,4 8 3 16,0 11 0-16,4 9 3 0,1 16-1 15,-4 14 5-15,-2 12 2 16,-3 13-1-1,-3 6 2-15,-4 5-3 0,7-5 1 16,1-3 11 0,2-4 48-16,2-9 45 15,-1-10 35-15,0-9 48 16,-7-11 35-16,0-12 20 16,-4-7 3-16,-5-10 4 15,-1-5 3-15,2-4-11 16,-7-4-55-16,-6-5-47 15,-9 1-37-15,-21-3-58 16,-22 0-35 0,-29 0-20-16,-24 0 0 15,-20 3 0-15,-14 5 0 16,-5 1 0-16,0 5 0 16,0 0 0-16,-2 4 0 15,-7 0 0-15,-7 1 0 16,-11-4 0-16,-4 3 0 15,-5-2 0-15,-4-3 0 16,1-1 0-16,8-1 0 16,22-3 0-16,19-5 0 15,26-4 0-15,25-3 0 16,18-2 0 0,11-4 0-16,8-4 0 15,0-3 0-15,6 0 0 16,1-1 0-16,4-3 0 15,7 4 0-15,6 1 0 16,7-1 0-16,3 5 0 16,5-1 0-16,-2 2 0 15,0 0 0-15,-8 0 0 16,-5 0 0-16,-6 0 0 16,0 0 0-16,0 0 0 15,5 0 0 1,5 2 0-16,4-1 0 0,5-1 0 15,7 0 0 1,4-1 0-16,4-8 0 16,3-7 0-16,5-14 0 15,7-20 0-15,5-19 0 16,6-21 0-16,4-19 0 16,5-20 0-16,5-9 0 15,7 1 0-15,7 11 0 16,7 16-85-16,1 30-224 15,-1 19-171-15,-4 19-1225 16,-9 19 138-16,-10 6 119 16,-4 7 104-1</inkml:trace>
  <inkml:trace contextRef="#ctx0" brushRef="#br0" timeOffset="24971.31">22516 819 4458 0,'1'-4'40'0,"2"1"23"15,3 1 18-15,4 3 18 16,3 9 9-16,4 7 6 16,2 7 7-16,1 3 8 15,0 1 8 1,-1-2-10-16,0-5 67 15,2-5 40-15,7-6 19 16,14-6 2-16,11-7 4 16,15-9 2-16,15-12-3 15,8-11-5-15,2-14-5 16,4-9-24-16,-9 1-80 16,-10 3-69-16,-13 3-42 15,-14 12-17-15,-15 7-9 16,-13 7-7-16,-10 7 0 15,-6 6 0-15,-4 3 0 16,-1 5 0-16,-2 3-159 0,0 1-181 16,2 8-226-1,2 3-1088-15,5 2 129 16,6-1 114-16,8-1 100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34:59.63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6689 2769 3065 0,'1'-1'119'0,"1"1"52"16,-1 0 32-16,-1-2 29 16,0 2 38-16,0 0 104 15,2-1 120 1,-1-2 15-16,0 0 15 16,2 0-59-16,-2-4-59 15,-1 4-55-15,0 0-29 16,0 2-30-16,0-2-38 15,2 1-117-15,-2 0-134 16,0-2-3-16,1 0 0 16,-1 0 0-16,3 0 0 15,-1-3 0-15,-1-1 0 16,1 0 0-16,-1-5 0 16,-1 0 0-16,0-4 0 15,-9-1 0-15,-15 0 0 16,-21 1 0-1,-17 5 0-15,-19 5 0 16,-11 7 0-16,-4 11 0 16,10 14 0-16,11 13 0 15,21 12 0-15,24 14 0 16,20 3 0-16,30 0 0 16,26-1 0-16,24-5 0 15,15-6 0-15,10-2 0 16,-11-3 0-16,-16-5 0 15,-26-4 0-15,-25-3 0 16,-33-5 0-16,-27-6 0 16,-25-7 0-1,-15-9 0-15,-5-7 0 16,9-4 0-16,21-5-405 16,35-44-1426-16,32 35 157 15,31-8 135-15,28-7 117 16</inkml:trace>
  <inkml:trace contextRef="#ctx0" brushRef="#br0" timeOffset="472.56">7146 3174 8191 0,'0'0'0'0,"12"-1"0"16,27-1 0-16,32-2 0 16,33-4 0-16,33-7 0 15,14 0 0-15,-2-3 0 16,-16 2 0-1,-13 1 0-15,-22 1 0 16,-21 1 0-16,-24 5 0 16,-21 1 0-16,-19 4 0 15,-15 2-117-15,-8 1-327 16,-4 0-1345-16,-3 0 150 16,1-3 129-16</inkml:trace>
  <inkml:trace contextRef="#ctx0" brushRef="#br0" timeOffset="993.07">7907 2917 3329 0,'-1'-2'163'0,"-1"1"64"0,-1-2 128 16,0-1 109-1,1 1 11-15,2-1 12 16,0 0 13-16,0 2 12 16,0 2 15-16,0-2-120 15,0 2-60-15,10 0-74 16,17 3-148-16,21 2-125 16,19 6 0-16,15 5 0 15,3 7 0-15,-10 6 0 16,-16 9 0-16,-11 7 0 15,-18 4 0-15,-15 3 0 16,-9 2 0 0,-14-5 0-16,-12-1 0 15,-9-9 0-15,-2-4-121 16,-6-4-419-16,7-10-1222 16,8-9 146-16,11-8 126 15,8-11 111-15</inkml:trace>
  <inkml:trace contextRef="#ctx0" brushRef="#br0" timeOffset="1513.59">9404 3182 8191 0,'1'-7'0'0,"1"2"0"16,-1 1 0-16,2 0 0 16,-2 4 0-16,5 8 0 15,1 6 0-15,2 6 0 16,2 7 0-16,0 4 0 15,-3 2 0-15,2-3 0 16,-4-2 0 0,-2-6 0-16,1-5 0 0,-4-6 0 15,-1-4 0 1,2-4 0-16,-2-1 0 16,-3-4 0-16,23-4-863 15,-17-9-845-15,1-11 138 16,3-9 120-16,6-7 104 15</inkml:trace>
  <inkml:trace contextRef="#ctx0" brushRef="#br0" timeOffset="1913.21">9302 2921 6705 0,'2'-6'82'0,"7"-5"4"0,11-5-8 15,9-6-72 1,8-1-50-16,5-6-5 15,-9-1-1-15,-14 2 3 16,-9 1 19-16,-17-1-29 16,-10 5 117-16,-14 2 5 15,-6 10 10-15,-9 3 72 16,2 11 51-16,5 9 8 16,13 10 4-16,15 7-2 15,9 10-64-15,18 7-416 16,17-11-1543-1,14 8 156-15,3-10 131 16,14-14 117-16</inkml:trace>
  <inkml:trace contextRef="#ctx0" brushRef="#br0" timeOffset="2412.75">10060 2870 6885 0,'0'0'141'16,"-8"8"0"-16,-7 10 3 0,-2 13-1 15,-3 15 2 1,-3 15 2-16,6 4 0 16,9 3 0-16,4-2 4 15,10-6-151-15,9-8 0 16,16-8 0-16,5-8 0 16,19-12 0-16,4-7 0 15,3-12 0-15,-4-9-180 16,0-7-348-16,-12-13-1221 15,-16-7 144 1,-8-5 124-16,-12-2 110 16</inkml:trace>
  <inkml:trace contextRef="#ctx0" brushRef="#br0" timeOffset="2812.37">10017 2904 4579 0,'-1'-6'354'0,"1"-4"7"16,0-3 5-16,0 0 8 15,13 0 8-15,7-2 7 16,12 1 8-16,12-1 8 16,4-1 9-1,0 2-244-15,-8 1-170 16,-8 3 0-16,-10 3 0 15,-9 3-216-15,-5 1-160 16,-5 6-239-16,-3 2-1002 16,-3 2 124-16,-5 2 110 15,-2 5 95-15</inkml:trace>
  <inkml:trace contextRef="#ctx0" brushRef="#br0" timeOffset="3030.69">9895 3182 4960 0,'0'0'313'0,"0"2"7"16,7-1 3-16,7-1 6 16,16 2 7-16,13-2 5 15,11-2-47-15,8 2-314 16,52-1-1653-16,-56-5 133 15,-7-2 115-15,-8-6 101 16</inkml:trace>
  <inkml:trace contextRef="#ctx0" brushRef="#br0" timeOffset="3760.54">10677 2517 4141 0,'0'-4'171'0,"0"0"78"16,0 2 142-16,2 2 8 15,-1 12 8-15,0 11 9 16,1 13 9 0,-1 11 10-16,-1 13 8 15,0 8-146-15,0 4-44 16,0 5-89-16,2-2-164 15,-1-3 0-15,4-2 0 16,1-7 0-16,3-10 0 16,2-6 0-16,2-9 0 15,1-9 0-15,9-7 0 16,4-10 0-16,8-6-162 16,4-4-268-1,2-10-1350-15,-6-2 149 0,-7-4 128 16,-10-6 112-1</inkml:trace>
  <inkml:trace contextRef="#ctx0" brushRef="#br0" timeOffset="4005.31">10657 3106 5043 0,'-6'-8'313'16,"0"-1"6"0,2 0 4-16,-2-3 7 15,8 4 5-15,9 0 6 16,11-1-76-16,12-1-215 16,11 1-120-16,12-1-483 15,-5 0-989-15,-5-1 114 16,-2-1 100-16</inkml:trace>
  <inkml:trace contextRef="#ctx0" brushRef="#br0" timeOffset="4737.18">11824 2697 4370 0,'4'-14'358'15,"2"-7"13"-15,-3-3 7 16,1-6 8-16,-4 6 9 16,-5 2 6-1,-9 3 9-15,-12 5 10 16,-9 5 8-16,-19 5-163 15,-7 4-256-15,-4 7-9 16,3 8 0-16,9 6 0 16,14 11 0-16,11 11 0 15,17 8 0-15,12 7 0 16,17 4 0-16,19-1 0 16,21 0 0-16,12-4 0 15,13-4 0 1,-2-2 0-16,-9-1 0 15,-14-4 0-15,-19-3 0 16,-23-1 0-16,-28-7 0 16,-23-5 0-16,-22-7 0 15,-18-8 0-15,-7-8 0 16,6-4-271-16,13-3-259 16,20-7-1195-16,21-2 140 15,17-1 122-15</inkml:trace>
  <inkml:trace contextRef="#ctx0" brushRef="#br0" timeOffset="6320.24">12915 2160 3562 0,'0'-5'181'15,"0"-2"70"-15,0 0 128 16,2-1 68-16,-2 4 10 16,0-1 12-16,0 4 11 15,0-1 12-15,0 4 13 16,-2 8-133-16,-2 12-70 15,-1 12-81-15,-3 20-148 16,-2 17-73 0,3 12 0-16,3 11 0 15,2 9 0-15,0 4 0 16,2 2 0-16,0 0 0 16,2-3 0-16,-2-2 0 15,6-6 0-15,-3-6 0 16,4 0 0-16,-1-5 0 15,1-3 0-15,-1-6 0 16,-3-6 0-16,4-8 0 16,-5-5 0-16,-2-9 0 15,1-8 0 1,-1-6 0-16,0-9 0 16,0-5 0-16,0-8 0 15,0-5 0-15,0-5 0 16,0-3 0-16,0-1 0 15,0-1 0-15,0-5 0 16,2-7-387-16,0-75-1449 16,4 46 158-16,7-11 136 15,6-9 117 1</inkml:trace>
  <inkml:trace contextRef="#ctx0" brushRef="#br0" timeOffset="6972.15">13595 3083 4661 0,'3'-5'340'0,"-3"-1"6"15,1 0 7-15,1 0 7 16,-2-1 6-16,0 7 6 16,0 0 9-16,0-1 6 15,2 8 8-15,0 3-165 16,0 8-230-16,0 5 0 16,1 7 0-1,1 0 0-15,-2 0 0 16,3-3 0-16,-3-6 0 15,3-7 0-15,-5-2 0 16,0-5 0-16,0-3 0 16,0-4 0-16,0 0 0 15,0-1-334-15,0-10-1517 16,0-6 161-16,0-8 137 16,0-8 119-16</inkml:trace>
  <inkml:trace contextRef="#ctx0" brushRef="#br0" timeOffset="7351.8">13526 2783 5271 0,'6'-15'38'15,"6"-6"4"-15,6-5 2 0,7-7-2 16,-5 1-1-16,3 3 3 16,-12 0-3-16,-5 5 2 15,-12 5 23-15,-11 7 86 16,-8 5 92-16,-7 4-2 15,-7 8 3 1,5 4 4-16,8 6 5 16,8 4 0-16,12 8-152 15,10 2-221-15,70 0-1580 16,-45 0 136-16,13-7 118 16,4-4 105-16</inkml:trace>
  <inkml:trace contextRef="#ctx0" brushRef="#br0" timeOffset="7880.34">14187 2688 6011 0,'0'-3'231'16,"-2"1"2"-16,-8 4 3 16,-5 11 3-16,-6 14 3 15,-4 16 2-15,-4 12 5 16,10 10 2-1,6 4 4-15,9-2-255 16,4-3 0-16,14-5 0 16,6-8 0-16,16-10 0 15,12-6 0-15,10-9 0 16,7-12 0-16,0-5-216 16,-4-7-332-16,-5-8-1187 15,-10-11 142-15,-7-8 124 16,-10-8 106-16</inkml:trace>
  <inkml:trace contextRef="#ctx0" brushRef="#br0" timeOffset="8304.46">14214 2753 4204 0,'4'-4'298'0,"5"-4"88"16,10-3 8-16,12-5 8 15,9-1 10-15,8 1 7 16,3 0 10-16,-4 0 10 16,-11 5 9-16,-9 3-188 15,-10 1-160-15,-10 7-100 16,-4-2-158-16,-3 2-212 15,2 4-441-15,-9 1-771 16,0 2 120 0,-6 2 104-16,-7 2 93 15</inkml:trace>
  <inkml:trace contextRef="#ctx0" brushRef="#br0" timeOffset="8508.27">14085 3024 5783 0,'0'3'253'16,"0"-2"4"-16,10 1 4 15,10-2 2-15,13 1 3 16,14-2 6-16,8 1-176 16,6 0-219-16,60-2-1585 15,-70-3 138 1,-4-6 120-16,-11-3 104 15</inkml:trace>
  <inkml:trace contextRef="#ctx0" brushRef="#br0" timeOffset="9172.68">14830 2353 4969 0,'0'-10'319'0,"1"-2"6"0,-1 2 6 16,2-1 5 0,-2 7 6-16,3 9 7 15,-1 13 5-15,2 13 7 16,-3 15 7-16,0 17-231 15,-3 12-137-15,-6 8 0 16,-4 4 0-16,3 4 0 16,-7-1 0-16,9-6 0 15,1-4 0-15,4-11 0 16,4-8 0 0,4-8 0-16,1-7 0 15,9-10 0-15,4-7 0 16,10-7 0-16,5-12 0 15,4-4-242-15,6-6-311 16,-5-11-1174-16,-8-5 141 16,-13-7 122-16</inkml:trace>
  <inkml:trace contextRef="#ctx0" brushRef="#br0" timeOffset="9420.44">14737 2993 4439 0,'-7'-8'245'0,"3"-2"97"16,1-3 12-16,3-1-10 15,14 1 8-15,10 1-107 16,10 0-150-16,11 1-114 15,22 0-402-15,-13 0-935 16,-3-1 89 0,-3-3 79-16</inkml:trace>
  <inkml:trace contextRef="#ctx0" brushRef="#br0" timeOffset="10170.26">15933 2662 5044 0,'2'-16'324'0,"-2"-3"6"15,0-5 5-15,-6-1 6 16,-12 3 7 0,-9 9 6-16,-14 3 6 15,-10 6 7-15,-6 3 7 16,0 8-360-16,5 7-14 16,10 10 0-16,9 7 0 15,14 14 0-15,12 7 0 16,13 6 0-16,17 2 0 15,14-1 0-15,14-3 0 16,11 1 0-16,3-9 0 16,-11 0 0-1,-17-6 0-15,-16-5 0 16,-24-7 0-16,-26-5 0 16,-15-9 0-16,-15-5 0 15,-9-6 0-15,0-5 0 16,6-5-301-16,23-5-450 15,11-5-907-15,17-4 132 16,21-7 112-16,15-3 100 16</inkml:trace>
  <inkml:trace contextRef="#ctx0" brushRef="#br0" timeOffset="11323.94">16504 2927 5756 0,'0'-2'256'0,"0"2"3"16,1 0 4-16,-1-2 3 15,5 4 5-15,6-2 2 16,6 0 5 0,8-2 4-16,2 0 5 15,1-2-287-15,-6-3 0 16,-5-5 0-16,-4-1 0 16,-5-3 0-16,-5-4 0 15,-1 1 0-15,-4-1 0 16,-8 1 0-16,-1 3 0 15,-8 5 0-15,-8 4 0 16,-8 6 0-16,-1 2 0 16,-5 7 0-16,2 7 0 15,-1 10 0 1,7 9 0-16,5 6 0 16,9 8 0-16,9 2 0 15,8-6 0-15,7-3 0 16,14-4 0-16,11-8 0 15,11-9 0-15,11-6 0 16,5-7 0-16,1-6-367 16,4-2-1474-16,-17-8 159 15,-2-4 135-15,-5-4 119 16</inkml:trace>
  <inkml:trace contextRef="#ctx0" brushRef="#br0" timeOffset="11971.85">17655 2646 3906 0,'6'-12'295'16,"2"-5"114"-1,-4-2 11-15,2-1 8 0,-9 1 10 16,-8 3 10-16,-15 3 11 16,-13 4 10-16,-16 4 12 15,-17 2-178-15,-6 6-168 16,1 6-135-1,12 9 0-15,14 6 0 16,17 9 0-16,18 8 0 16,10 7 0-16,16 1 0 15,15 2 0-15,16 2 0 16,12-4 0-16,13 1 0 16,4-2 0-16,-7-3 0 15,-11-3 0-15,-19-2 0 16,-17-8 0-16,-23-2 0 15,-21-10 0-15,-19-3 0 16,-11-5 0 0,-8-5-111-16,1-4-330 15,11-17-1351-15,17 8 152 16,12-1 129-16,18-5 114 16</inkml:trace>
  <inkml:trace contextRef="#ctx0" brushRef="#br0" timeOffset="13102.08">18708 1864 4405 0,'-9'-12'330'15,"-1"-1"38"1,-2 1 7-16,4 4 7 0,6 18 8 15,2 25 8-15,3 33 7 16,3 31 10 0,1 35 8-16,-3 24-161 15,1 14-224-15,-5 4-38 16,-3 1 0-16,0-4 0 16,0-5 0-16,3-11 0 15,-3-11 0-15,0-13 0 16,2-16 0-16,-1-19 0 15,-1-19 0-15,2-22 0 16,0-18 0-16,1-12 0 16,-3-16 0-16,1-12 0 15,1-12-322 1,7-13-1532-16,2-19 161 0,7-14 137 16,6-9 121-1</inkml:trace>
  <inkml:trace contextRef="#ctx0" brushRef="#br0" timeOffset="13896.36">19390 2860 5700 0,'2'-1'262'0,"1"-2"3"15,-2 2 3-15,2-3 5 16,0-1 4-16,1-1 2 16,-1 0 6-1,2-3 3-15,2-2 6 16,-2 0-294-16,1-4 0 15,0 0 0-15,0-5 0 16,-3 2 0-16,-1-3 0 16,-2 2 0-16,-2-1 0 15,-1 2 0-15,-4 7 0 16,-6 0 0-16,-10 9 0 16,-6 2 0-16,-9 6 0 15,-5 11 0-15,0 8 0 16,3 8 0-1,2 10 0-15,6 5 0 16,11-2 0-16,9-1 0 16,6-6 0-16,4-8 0 15,7-2 0-15,8-10 0 16,1-3 0-16,8-8 0 16,8-4 0-16,3-5 0 15,-1-7 0-15,0-8 0 16,-3-5 0-16,-5-9 0 15,-3-2 0-15,-4 1 0 16,-5 6 0 0,-3 6 0-16,0 9 0 15,4 12 0-15,4 10 0 16,6 9 0-16,6 10 0 16,2 7 0-16,-4 6-74 15,4 2-483-15,-5-1-1213 16,-6-5 147-16,-7-9 128 15,-2-11 110-15</inkml:trace>
  <inkml:trace contextRef="#ctx0" brushRef="#br0" timeOffset="15129.23">6628 4646 5796 0,'0'-7'252'0,"-6"2"3"16,-6 1 4-16,-9 8 3 15,-8 17 3-15,-7 17 5 16,-2 17 3-1,6 13 4-15,7 8 5 0,10 1-282 16,12-5 0-16,11-7 0 16,16-10 0-16,14-10 0 15,14-13 0-15,14-13 0 16,8-10 0 0,1-9-289-16,1-7-301 15,-11-10-1114-15,-12-11 137 16,-16-10 119-16</inkml:trace>
  <inkml:trace contextRef="#ctx0" brushRef="#br0" timeOffset="15428.24">6572 4671 4974 0,'-6'-8'308'15,"-1"-2"5"-15,1-1 5 16,1-4 5-16,11 2 6 16,16 0 5-16,12-1 7 15,13-3 5-15,12 2-114 16,3 1-288-1,-6 3-355-15,-11 4-176 0,-16-10-971 16,-13 15 115-16,-13 0 102 16,-13 5 91-1</inkml:trace>
  <inkml:trace contextRef="#ctx0" brushRef="#br0" timeOffset="15617.07">6420 4831 4855 0,'-3'6'279'16,"2"-1"45"-16,1-1 5 16,15-1 4-16,22-1 8 15,19-6 5-15,16-2-245 16,19-1-192-16,6-7-1482 16,-6 5 119-1,-9-3 103-15,-11 1 92 16</inkml:trace>
  <inkml:trace contextRef="#ctx0" brushRef="#br0" timeOffset="15992.24">7416 4927 8191 0,'-1'0'0'0,"1"0"0"16,0 0 0 0,13 0 0-16,22 0 0 15,21-3 0-15,23 0 0 16,20-3 0-16,2-2 0 15,-3 0 0-15,-10 1 0 16,-12 0 0-16,-18 2 0 16,-17 2 0-16,-17 2 0 15,-14 0-185-15,-14 1-197 16,-5-2-375-16,-12-1-829 16,-2-4 120-16,-3-5 105 15,2-2 93 1</inkml:trace>
  <inkml:trace contextRef="#ctx0" brushRef="#br0" timeOffset="16474.31">7831 4717 4188 0,'-3'-4'229'0,"0"-2"153"16,-3 0 9-16,0-3 6 16,1 5 9-16,-2 1 8 15,2 0 11 1,1 3 8-16,1-3 9 16,2 3-137-16,-2 0-126 15,0 0-179-15,3 0 0 16,0 0 0-16,0 0 0 15,0 0 0-15,7 4 0 16,13 5 0-16,15 5 0 16,14 5 0-16,18 2 0 15,3 3 0-15,-5 2 0 16,-9-1 0 0,-12 5 0-16,-12 4 0 15,-12 6 0-15,-13 1 0 16,-8 2 0-16,-15 1 0 15,-10-1 0-15,-10-4 0 16,-3-1 0-16,0-5 0 16,2-7 0-16,9-6 0 15,6-5-285-15,64-5-1579 16,-43-8 162-16,12-11 140 16,3-9 120-16</inkml:trace>
  <inkml:trace contextRef="#ctx0" brushRef="#br0" timeOffset="17031.79">8527 4537 8191 0,'0'-2'0'0,"0"2"0"15,0 7 0 1,0 12 0-16,0 11 0 16,0 13 0-16,0 14 0 15,0 2 0-15,0-1 0 16,0-2 0-16,0-5 0 15,0-5 0-15,0-14 0 16,0-7 0-16,0-12 0 16,3-7 0-16,7-9 0 15,12-12 0-15,11-9 0 16,13-8 0-16,9-4 0 16,3 0 0-1,-3 9 0-15,-4 9 0 16,-4 11 0-16,-8 9 0 15,-6 8 0-15,-14 11 0 16,-8 6 0-16,-16 5 0 16,-19 3 0-16,-17 0 0 15,-17-3 0-15,-12-6 0 16,-8-7 0-16,5-5 0 16,5-9 0-16,15-7 0 15,14-8-357-15,23-2-544 16,6-11-702-1,8 0 123-15,9-8 106 16,6 6 95-16</inkml:trace>
  <inkml:trace contextRef="#ctx0" brushRef="#br0" timeOffset="19373.08">3806 2402 4126 0,'1'0'126'16,"1"-4"37"-1,-1-1 32-15,1-3 32 16,-2 2 20-16,0-7 29 16,0 3 73-16,0-4 61 15,-3 1 10-15,-7-2-79 16,-10 1-51-16,-15 3-40 15,-14 4-33-15,-12 6-31 16,-8 11-19-16,-6 12-29 16,6 14-75-16,4 19-63 15,14 17 0-15,14 14 0 16,14 8 0-16,15-1 0 16,7-3 0-1,10-10 0-15,9-11 0 16,5-16 0-16,3-10 0 15,7-13 0-15,-1-10 0 16,-2-14 0-16,-1-4 0 16,-5-14 0-16,-4-11 0 15,-6-11 0-15,-1-9 0 16,-4-17 0-16,4-3 0 16,1 3 0-16,6 8 0 15,8 14 0-15,8 19 0 16,6 19 0-1,5 19 0-15,-2 18 0 16,-5 12 0-16,-12 10 0 16,-10 1 0-16,-11-2 0 15,-3-7 0-15,-4-6 0 16,0-10 0-16,0-7 0 16,-1-5-402-16,2-11-1431 15,-1-7 158-15,3-9 135 16</inkml:trace>
  <inkml:trace contextRef="#ctx0" brushRef="#br0" timeOffset="19557.9">4127 2721 8191 0,'0'-7'0'0,"0"-5"0"16,0 1 0-16,0-1 0 15,0 4 0-15,1 6-371 16,5-1-1469-16,4 3 157 16,-6 0 137-16,1 7 119 15</inkml:trace>
  <inkml:trace contextRef="#ctx0" brushRef="#br0" timeOffset="19730.74">4219 3083 8191 0,'2'5'0'16,"-2"4"0"-16,1-4 0 16,2 0 0-16,0-1 0 15,8-4 0-15,4-5 0 16,6-2-409-16,1-12-1421 16,-4 7 156-16,-10-3 135 15</inkml:trace>
  <inkml:trace contextRef="#ctx0" brushRef="#br0" timeOffset="20027.99">3295 3698 8191 0,'-6'8'0'16,"2"-1"0"-16,4 1 0 16,20-4 0-16,38-9 0 15,33-17 0-15,33-8 0 16,26-13 0-16,5-5 0 16,-10 1 0-16,-17 5-59 15,-29 6-295-15,-21 11-276 16,-30 7-1030-16,-29 7 131 15,-28 8 113-15,-34 6 100 16</inkml:trace>
  <inkml:trace contextRef="#ctx0" brushRef="#br0" timeOffset="20277.28">3194 3941 8191 0,'0'9'0'16,"9"0"0"-16,24-4 0 15,35-5 0-15,41-12 0 16,33-17 0-16,25-9 0 16,1-5 0-16,-10-3 0 15,-20 5 0-15,-21 4 0 16,-28 8 0-16,-27 8 0 16,-24 8 0-16,-23 4-312 15,-17 5-223-15,-11-45-1177 16,-11 45 138-1,-7-1 120-15,-2-2 106 16</inkml:trace>
  <inkml:trace contextRef="#ctx0" brushRef="#br1" timeOffset="28164.15">6104 3717 2791 0,'0'0'52'0,"0"1"31"16,0-1 39-16,0 0 39 16,-2 0 41-16,2 0 31 15,0 0 32 1,0 0 32-16,0 0 54 16,0 0 56-16,0 0 25 15,0 0 19-15,0 0-35 16,8-1-36-16,13-2-39 15,17-2-31-15,14-8-28 16,8-3-30-16,2-3-58 16,-7-3-79-16,-13 2-61 15,-8 3-54-15,-10 4 0 16,-11 2 0 0,-3 4 0-16,-7 2 0 15,-3 4-221-15,-2-1-125 0,2 2-154 16,18 0-437-1,-21 0-473-15,-3 2 97 16,-3-1 85-16,-5 4 76 16</inkml:trace>
  <inkml:trace contextRef="#ctx0" brushRef="#br1" timeOffset="28427.91">6071 3857 4578 0,'-5'5'208'16,"4"-4"137"-16,-2 1 4 15,10-1 8-15,22-2 6 16,14-8 8-16,14-1 5 16,13-5 9-16,1-1 7 15,-9-1-82-15,-12 4-172 16,-12 3-372-16,-14 4-122 15,-10 3-211-15,-8-40-1057 16,-6 37 124 0,-2-2 111-16,-1 0 96 15</inkml:trace>
  <inkml:trace contextRef="#ctx0" brushRef="#br1" timeOffset="31216.21">9363 3703 2558 0,'0'2'73'0,"0"-2"17"16,0 0 11-16,0 1 10 16,0-1 22-1,0 1 32-15,0-1 31 16,0 0 26-16,0 0 19 15,0 0-42-15,0 0-16 16,0 0-14-16,0 0-9 16,0 0-37-16,0 0-171 15,3-6-986-15,4 4 54 16,5 1 49-16,1-2 45 16</inkml:trace>
  <inkml:trace contextRef="#ctx0" brushRef="#br1" timeOffset="31739.26">10125 3698 4653 0,'0'-2'81'16,"0"2"45"-16,0 0 47 15,0-1 14-15,0 2 3 16,0-2 2-16,0 1 5 16,0 0-53-16,0 0-62 15,0 0-119-15,2 0-216 16,-1-42-1042 0,-1 38 82-16,0-4 73 15,-1-2 67-15</inkml:trace>
  <inkml:trace contextRef="#ctx0" brushRef="#br1" timeOffset="32372.66">10783 3705 3599 0,'1'0'2'15,"1"0"-2"-15,2 0-20 16,1 0-72-16,23-2-286 16,-18 1-288-16,0 1 24 15,2-1 21-15,1-2 20 16</inkml:trace>
  <inkml:trace contextRef="#ctx0" brushRef="#br1" timeOffset="32712.87">12010 3701 5463 0,'0'0'-52'16,"0"0"-89"-16,0 0-215 15,-4-2-735-15,-3-1 59 16,-9-2 54-16,-9-2 50 16</inkml:trace>
  <inkml:trace contextRef="#ctx0" brushRef="#br1" timeOffset="38424.73">16573 3582 1094 0,'10'-4'-4'0,"3"1"19"16,0 1 29-16,0-1 34 16,-9 3 55-16,-2 0 52 15,-2 1 41 1,-3-1 39-16,-3 0 37 16,1 0 43-16,0 0 21 15,-1 0-9-15,5 0-28 16,1 0-93-16,0 0-143 15,3-1-260-15,1-32-680 16,-2 27 36-16,1 2 35 16,1-2 31-16</inkml:trace>
  <inkml:trace contextRef="#ctx0" brushRef="#br1" timeOffset="56612.65">19330 3527 4468 0,'0'0'141'0,"0"0"164"16,0 0 52-16,-2 0 8 15,2 0 7-15,0 0 8 16,0-2 6-16,0 2 8 16,0 0 9-16,0 0-88 15,0 0-68-15,0-2-189 16,0 2-58 0,8-2 0-16,5-4 0 15,13-2 0-15,8-3 0 16,11-3 0-16,1 1 0 15,2-1 0-15,-6 1 0 16,-6 3 0-16,-7 1 0 16,-11 3 0-16,-6 2-84 15,-7 2-263-15,-4 1-170 16,23 1-1168-16,-41 0 134 16,-9 1 117-1,-6 2 102-15</inkml:trace>
  <inkml:trace contextRef="#ctx0" brushRef="#br1" timeOffset="56828.44">19291 3596 3989 0,'-3'4'142'16,"2"0"133"-16,-1-2 123 16,7 0 10-16,12-1 9 15,10-4 8-15,9-1 9 16,9 0 11-16,3-1 11 15,-6-3-97-15,-4 1-272 16,-10 2-313 0,-3-2-435-16,-10 4-946 15,-7-4 123-15,-5-3 107 16,-2-3 95-16</inkml:trace>
  <inkml:trace contextRef="#ctx0" brushRef="#br1" timeOffset="61536.66">8664 5495 3460 0,'0'0'70'0,"2"0"46"15,8-3 36-15,3-1 22 16,8-1 16-16,10-5 20 16,5-2 15-1,0-2 15-15,0 1 13 16,-3-2-28-16,-4 3-35 16,-7 1-52-16,-5 1-80 0,-7 3-105 15,-4 3-171 1,4 2-328-16,-7 0-539 15,-3 2 58-15,-7 0 53 16,-5 2 50-16</inkml:trace>
  <inkml:trace contextRef="#ctx0" brushRef="#br1" timeOffset="61732.48">8633 5675 3469 0,'5'3'138'0,"12"-3"28"16,11 0 16-16,7-3 3 16,7-2 3-16,8-8-6 15,-1 0-95-15,15-4-425 16,-25 1-596-16,-8 0 45 16,-9-4 41-16,-10-2 37 15</inkml:trace>
  <inkml:trace contextRef="#ctx0" brushRef="#br1">9245 3793 2948 0,'0'0'64'0,"0"0"33"16,0 0 27-16,0 0 3 15,0 0 6-15,0 0 14 16,0 0 23-16,-2 0 17 15,2 0 16 1,0 0-21-16,-1 0-16 16,1 0-22-16,1 0-6 15,-2 0 11-15,-1 0 21 16,2 0 28-16,0 0 9 16,0 0 11-16,0 0 1 15,0 0-2-15,0 0-2 16,0 0-6-16,0 0-15 15,0 0-6-15,0 0-22 16,0 0-33-16,0 0-22 16,0 0-20-16,0 0-13 15,0 0-15-15,0 0 12 16,0 0 2 0,0 3-6-16,0-1-7 15,0 2-4-15,2 3-12 16,1-2-8-16,1 2-8 15,3 1-2-15,0 0-1 16,2 1-20-16,3-2-9 16,-2 0 0-16,1-1 0 15,1 1 0-15,-1-2 0 16,3-2 0-16,1 0 0 16,3-2 0-16,3-1 0 15,5 0 0-15,2 0 0 16,2-3 0-1,0 0 0-15,1 1 0 16,-1-4 0-16,-1-2 0 16,-3 0 0-16,-3-1 0 15,2-2 0-15,-2 3 0 16,-2-2 0-16,-2 2 0 16,1-1 0-16,-4 1 0 15,1 1 0-15,-3 1 0 16,1 0 0-16,-3 3 0 15,2-1 0-15,-2 3 0 16,1 1 0-16,1 0 0 16,1 0 0-1,1 0 0-15,2 0 0 16,-2 2 0-16,3 2 0 16,-1 3 0-16,-1 2 0 15,-3-1 0-15,2 3 0 16,-4 0 0-16,2 3 0 15,-1 5 0-15,-1 0 0 16,-1 1 0-16,2 1 0 16,-1 0 0-16,-5-2 0 15,0-3 0 1,-1 0 0-16,-3-3 0 16,0 1 0-16,1-5 0 15,-3 1 0-15,2-4 0 16,-1 0 0-16,-2-2 0 15,1 0 0-15,1-2 0 16,-2-2 0-16,0 1 0 16,3-1 0-16,-3-1 0 15,0 1 0-15,4 0 0 16,3 0 0-16,3-3 0 16,5-1 0-1,6-5 0-15,2-1 0 16,1-4 0-16,0 0 0 15,-1 0 0-15,-1 0 0 16,-3 2 0-16,-1-1 0 16,0 1 0-16,2 2 0 15,-1-1 0-15,-2 2 0 16,5 0 0-16,1 1 0 16,-1-2 0-16,2 2 0 15,2-1 0-15,0 4 0 16,-1-1 0-1,-2 2 0-15,1 0 0 16,1 1 0-16,-1 3 0 16,1-1 0-16,0 1 0 15,2 0 0-15,-1 0 0 16,1 0 0-16,2 0 0 16,2 0 0-16,0 1 0 15,0 2 0-15,-2-1 0 16,-1 2 0-16,-3 2 0 15,1-3 0-15,2 1 0 16,2 2 0 0,-1 0 0-16,1-2 0 15,0 0 0-15,-2 0 0 16,-1-1 0-16,-1 1 0 16,-1-3 0-16,-5 5 0 15,3-4 0-15,-1 1 0 16,1-1 0-16,-1 1 0 15,1-2 0-15,-1 1 0 16,2-2 0-16,-2 0 0 16,-1 0 0-1,-1-2 0-15,2 2 0 16,-1 0 0-16,-4 0 0 16,4 0 0-16,-1 0 0 15</inkml:trace>
  <inkml:trace contextRef="#ctx0" brushRef="#br1" timeOffset="69144.18">13479 3664 4369 0,'0'-4'213'16,"0"-3"146"-16,-2-1 13 16,2 0 7-16,0 1 7 15,0 2 8-15,0 1 9 16,0 3 7-16,0 0 9 16,4 3-116-16,1 7-127 15,6 4-168-15,5 7-8 16,3 5 0-1,2 4 0-15,2-2 0 16,-1-2 0-16,-4-3 0 16,2-6 0-16,-2-4 0 15,4-4 0-15,1-4 0 16,2-2 0-16,6-4 0 16,3-2 0-16,6-6 0 15,1 2 0-15,2-6 0 16,1 1 0-16,2-2 0 15,-4 3 0 1,0 1 0-16,-1 3 0 16,-5 2 0-16,-4 4 0 15,-1 2 0-15,-2 6 0 16,-6 2 0-16,-2 6 0 16,-6 5 0-16,-2 8 0 15,-6 0 0-15,-3 3 0 16,-3-4 0-16,-1 1 0 15,0-4 0-15,0-6 0 16,0-6 0-16,0-3 0 16,0-7 0-16,0 0 0 15,0-5 0-15,2-4 0 16,5-4 0 0,5-6 0-16,7-5 0 15,8 0 0-15,9 0 0 16,6-2 0-16,4 5 0 15,2 1 0-15,4 5 0 16,3 0 0-16,1 3 0 16,-1 3 0-16,4 1 0 15,-3 5 0 1,-2 0 0-16,-8 4 0 0,0 0 0 16,-5 6 0-16,-1-1 0 15,-4 4 0 1,2 1 0-16,-2-1 0 15,3 1 0-15,3-3 0 16,-2 0 0-16,2-1 0 16,1 1 0-16,-4-3 0 15,0-2 0-15,-1-1 0 16,-5 0 0-16,-6-2 0 16,-2-1 0-16,-3 0 0 15,-2 0 0 1,0 0 0-16,3 0 0 0,-3-1 0 15,-1-2 0-15,4 2 0 16,-3-3 0 0,1-2 0-16,1 1 0 15,-1 1 0-15,1-2 0 16,-6-2 0-16,1 2 0 16,-3-2 0-16,2-2 0 15,-1 0 0-15,-1-2 0 16,1-1 0-16,0 1 0 15,-3-2 0 1,0 3 0-16,-1-3 0 0,-1 0 0 16,-1 1 0-16,-1-1 0 15,0-2 0-15,-1-2 0 16,0-2 0 0,-1-1 0-16,1-6 0 15,-2 2 0-15,-3-1 0 16,1 2 0-16,-1-1 0 15,-1 5 0-15,1-1 0 16,-1 2 0-16,-1 2 0 16,0 4 0-16,0 1 0 15,0 0 0-15,0 2 0 16,0 1 0-16,-3 1 0 16,-5 3 0-16,-5 2-356 15,-9 3-1488 1,-7 3 159-16,-6 2 136 15,-5 4 119-15</inkml:trace>
  <inkml:trace contextRef="#ctx0" brushRef="#br1" timeOffset="73679.96">28661 3349 3701 0,'0'0'146'15,"0"0"38"-15,1 0 21 16,-1 0 36 0,0 0 75-16,2 0 73 15,-2 0 53-15,0 0 15 16,0 0 12-16,0 0-89 15,0 0-66-15,0 0-40 16,0 0-19-16,0 0-36 16,0 0-84-16,0 0-78 15,0 0-50-15,0 0-7 16,0 0 0-16,0 0 0 16,0 0 0-16,0 0 0 15,0 0 0-15,0 0 0 16,0 0 0-16,0 0 0 15,0 0 0 1,0 0 0-16,0 0 0 16,0 0 0-16,0 0 0 15,1 0 0-15,-1 0 0 16,0 0 0-16,0 0 0 16,0 0 0-16,0 0 0 15,0 0 0-15,0 0 0 16,0 0 0-16,0 0 0 15,0 0 0-15,0 0 0 16,0 0 0-16,0 0 0 16,0 0 0-1,0 0 0-15,0 0 0 0,0 0 0 16,0 0 0 0,0 0 0-16,0 0 0 15,0 0 0-15,0 0 0 16,0 0 0-16,0 0 0 15,0 0 0-15,0 0 0 16,0 0 0-16,0 0 0 16,2 0 0-16,-2 0 0 15,0 0 0 1,0 0 0-16,0 0 0 0,0 0 0 16,0 0 0-1,0 0 0-15,0 0 0 0,0 0 0 16,0 0-322-16,36 0-622 15,-43 3-657 1,-15-3 122-16,-15-5 106 16,-39-4 96-1</inkml:trace>
  <inkml:trace contextRef="#ctx0" brushRef="#br1" timeOffset="77900.8">28736 3656 4256 0,'0'-1'101'0,"0"1"67"16,2-2 89-16,-1-1 50 15,-1 3 58-15,3-1 23 16,-1-1 8-16,-1 1 9 15,-1 0 8-15,2 1-52 16,-2-3-52-16,0 3-76 16,0-1-100-16,0 1-53 15,0 0-61-15,0-2-19 16,0 1 0 0,0 1 0-16,0-1 0 15,0-1 0-15,0 2 0 16,0 0 0-16,0 0 0 15,0 0 0-15,0 0 0 16,0 0 0-16,0 0 0 16,0 0 0-16,0 6 0 15,1 3 0-15,2 5 0 16,-3 5 0-16,1 5 0 16,0 1 0-16,1-1 0 15,-1 2 0-15,4-6 0 16,-2-1 0-16,0-2 0 15,0-2 0 1,1-5 0-16,-1 1 0 16,1-4 0-16,-3-3 0 15,-1-4 0-15,0 3 0 16,0-3 0-16,0-3 0 16,0 3 0-16,-4-6-78 15,27-3-810-15,-27-8-792 16,2-7 133-16,-2-7 116 15,1-2 103-15</inkml:trace>
  <inkml:trace contextRef="#ctx0" brushRef="#br1" timeOffset="78527.21">28791 3257 5095 0,'-1'0'166'0,"-1"0"106"15,2 0 16-15,0 0 12 16,0 0 8-16,0 0 4 15,0 0 6-15,5 0 4 16,2-1 6-16,3 0-29 16,6-2-156-16,4-3-117 15,-4-5-15-15,3-1-8 16,-3-2-3-16,-4-3 0 16,-3-4 0-16,-4 1 0 15,-5-4 0-15,-6 2 0 16,-11-1 0-1,-2 5 0-15,-13 6 0 16,-4 6 0-16,-7 3 0 16,2 9 0-16,-1 7 0 15,6 7 0-15,7 3 0 16,12 6 0-16,9 4 0 16,7-2 0-16,13 2 0 15,11-2-329-15,16-4-420 16,-2-6-902-16,8-7 129 15,-7-5 114-15,-10-7 98 16</inkml:trace>
  <inkml:trace contextRef="#ctx0" brushRef="#br1" timeOffset="79645.71">28040 2878 2796 0,'-2'-4'89'16,"-1"-1"76"-16,-1-1 47 16,0-1 31-16,3 3 41 15,-1-1 107-15,2 1 99 16,-1 0 42-16,1 1 16 15,-3 1-57-15,3 0-23 16,0 2-81-16,0 0-48 16,0 2-31-16,0 6-40 15,0 6-126-15,0 5-104 16,3 8-38 0,-2 2 0-16,4 2-339 15,6 4-347-15,4-4-979 16,1-3 132-16,5-8 113 15,2-7 102-15</inkml:trace>
  <inkml:trace contextRef="#ctx0" brushRef="#br1" timeOffset="80499.17">29419 2621 3231 0,'0'0'113'16,"0"0"46"-16,0 0 33 15,0 2 23-15,-2 2 19 16,-6 7 6-16,-1 6 4 16,-2 6 3-16,-4 4-53 15,-3 5-209 1,21 0-453-16,-33 4-544 16,-4 1 52-16,-3-1 46 15,0 3 44-15</inkml:trace>
  <inkml:trace contextRef="#ctx0" brushRef="#br1" timeOffset="81231.52">28478 4166 5268 0,'-4'3'190'16,"1"-3"89"-16,3 0 5 15,-2 0 4-15,4 0 4 16,5 0 4-16,12 0 5 16,19-3 5-16,13 0 4 15,16-1-33-15,8-5-177 16,-3 0-100-16,-6-1 0 16,-5-2 0-16,-6 2 0 15,-9-1 0 1,-9 1 0-16,-9 1 0 15,-11 3 0-15,-4-1 0 16,-7 0 0-16,-3 3 0 16,-2 0 0-16,-1 1 0 15,-4 2-327-15,-12 1-194 16,-6-3-1191-16,-11 3 138 16,-13 4 120-16,-4 3 106 15</inkml:trace>
  <inkml:trace contextRef="#ctx0" brushRef="#br1" timeOffset="81532.23">28374 4269 5013 0,'-10'4'213'16,"1"-2"91"-16,-3-2 7 16,5 2 3-16,18-2 6 15,17-1 5-15,17 1 6 16,20 0 4-16,11 0 8 15,10-3-65-15,-8 1-174 16,-9-3-104-16,-7 0 0 16,-11-1 0-16,-11 0 0 15,-10 0 0-15,-8 1 0 16,-10 1 0 0,-6 0 0-16,-4-2-58 15,0-1-247-15,-1 0-142 16,6-1-280-16,-4-5-804 15,-1 3 114-15,-1 0 97 16,-2-2 89-16</inkml:trace>
  <inkml:trace contextRef="#ctx0" brushRef="#br1" timeOffset="91420.13">10666 6609 8191 0,'0'-4'0'0,"0"1"0"16,0 0 0-16,1 0 0 15,5 9 0-15,2 11 0 16,4 16 0-16,4 15 0 15,0 22 0-15,-2 17 0 16,-4 6 0-16,-5 7 0 16,-2-1 0-1,-2-10 0-15,-1-8 0 16,0-11 0-16,3-17 0 16,-3-12 0-16,0-10 0 15,0-14 0-15,0-12 0 16,0-8-727-16,-7-17-1017 15,-3-16 143-15,-6-17 124 16,0-10 108-16</inkml:trace>
  <inkml:trace contextRef="#ctx0" brushRef="#br1" timeOffset="91787.79">10827 6638 6902 0,'5'-16'139'15,"-1"-4"1"-15,0-1 1 16,1 0 1-16,-1 11 1 16,6 11 1-16,5 13 1 15,5 13 2-15,2 16 1 16,4 18-148-16,-5 20 0 15,-2 10 0 1,-6 10 0-16,-1 0 0 16,-5-4 0-16,-3-10 0 15,0-13 0-15,-2-16 0 16,-1-15 0-16,1-11 0 16,-2-14 0-16,0-7 0 15,-2-8 0-15,-5-6-267 16,1-2-280-16,-7-15-1174 15,0 4 140 1,0-2 122-16,2-2 105 16</inkml:trace>
  <inkml:trace contextRef="#ctx0" brushRef="#br1" timeOffset="92096.03">10336 7386 8159 0,'5'4'4'0,"6"1"0"16,18 3-2-16,17 2 2 15,15 1 0-15,13 0-2 16,5-4 2-16,-7 0 0 16,-8-2-290-16,-8-2-209 15,-9-3-1233-15,-10 0 140 16,-3-7 123-16,-7-1 106 16</inkml:trace>
  <inkml:trace contextRef="#ctx0" brushRef="#br1" timeOffset="92267.87">11386 7086 8191 0,'-3'0'0'16,"-6"9"0"-16,-15 13 0 16,-16 11 0-16,-12 9 0 15,-16 15 0-15,0 2-335 16,9-6-1516-16,-2-3 161 15,5-7 137-15</inkml:trace>
  <inkml:trace contextRef="#ctx0" brushRef="#br1" timeOffset="93563.77">9388 8719 3230 0,'2'-1'161'0,"0"1"37"15,1-1 25-15,0-1 24 16,0 2 49-16,-3-1 55 15,1 0 54-15,1 1 60 16,-2-2 46 0,1 0-91-16,1 0-79 15,2-1-36-15,-2-4-23 16,3 1-22-16,-1-5-50 16,1-2-60-16,-4-5-53 15,1-3-58-15,-5-4-39 16,-3-1 0-16,-7-2 0 15,-3 2 0-15,-10 2 0 16,-7 7 0-16,-12 8 0 16,-9 3 0-16,-3 6 0 15,-5 7 0 1,1 6 0-16,5 10 0 16,8 8 0-16,8 7 0 15,14 5 0-15,14 6 0 16,14 1 0-16,21 0 0 15,19 3 0-15,18-3 0 16,14-2 0-16,10-1 0 16,-5 1 0-16,-13-1 0 15,-15 1 0-15,-24 0 0 16,-21-3 0 0,-27-4 0-16,-24-6 0 15,-23-7 0-15,-12-9 0 16,-11-10 0-16,3-7 0 15,8-8 0-15,16-6 0 16,21-3-460-16,24-22-1356 16,26 10 155-16,23-1 132 15,23-4 116-15</inkml:trace>
  <inkml:trace contextRef="#ctx0" brushRef="#br1" timeOffset="94027.49">9776 9011 8191 0,'0'0'0'0,"-1"0"0"16,2-1 0-16,16 1 0 15,27 0 0-15,29 0 0 16,27-1 0-16,23-4 0 15,2-2 0 1,-8 0 0-16,-14-5 0 16,-16 3 0-16,-24-2 0 15,-15 3 0-15,-21 3 0 16,-18-1 0-16,-8 2 0 16,-4-2 0-16,-8 1-70 15,-7-2-293-15,-2 2-322 16,-11-1-955-16,-3 1 127 15,4-1 113-15,0 0 97 16</inkml:trace>
  <inkml:trace contextRef="#ctx0" brushRef="#br1" timeOffset="94299.3">10235 8806 5391 0,'0'-10'291'16,"0"-3"5"-16,13 1 6 15,12-3 4-15,15 10 4 16,16 5 6-16,11 10 5 16,-1 12 4-16,-6 13 8 15,-17 10-333-15,-15 9 0 16,-17 5 0-16,-18 0 0 16,-15-4 0-1,-11-4 0-15,-10-9 0 16,-7-8 0-16,-2-10-40 15,6-7-410-15,9-43-1358 16,7 23 153-16,12-10 133 16,11-12 114-16</inkml:trace>
  <inkml:trace contextRef="#ctx0" brushRef="#br1" timeOffset="97935.26">25852 5979 5653 0,'0'-10'266'0,"0"1"4"16,3-1 4-16,-3 4 3 16,0 12 5-16,-5 17 3 15,-6 10 6-15,-7 12 2 16,-2 10 7-1,-7 2-300-15,0-2 0 16,4-4 0-16,8-12 0 16,3-7 0-16,6-13 0 15,5-8 0-15,-1-8 0 16,5-11 0-16,8-11 0 16,2-12 0-16,6-17 0 15,3-13 0-15,7-5 0 16,-2-4 0-16,2 1 0 15,-4 8 0-15,0 10 0 16,-1 13 0 0,3 16 0-16,2 12 0 15,3 15 0-15,5 15 0 16,0 10 0-16,-1 11 0 16,-5 4 0-16,-8 1 0 15,-8-2 0-15,-3-2 0 16,-10-5 0-16,-2-3 0 15,-5-6-262-15,-10-4-256 16,-10-47-1212-16,-9 33 141 16,-8-10 123-16,-1-9 106 15</inkml:trace>
  <inkml:trace contextRef="#ctx0" brushRef="#br1" timeOffset="98099.11">25789 6134 5918 0,'0'-9'240'0,"-2"-2"4"16,6 0 1-16,8-5 4 16,17 4 3-16,11 1 3 15,17 1-137-15,10-1-273 16,52 3-1564-16,-54 0 140 16,-6 1 121-16</inkml:trace>
  <inkml:trace contextRef="#ctx0" brushRef="#br1" timeOffset="98635.23">26508 6089 5802 0,'0'0'242'15,"0"-1"3"-15,0 1 5 16,3 0 1-16,16 0 4 16,18-1 4-16,21-2 2 15,23-2 4-15,19-1 4 16,5 0-177-16,-5-1-92 15,-14 1 0 1,-19 3 0-16,-21 1 0 16,-20-1 0-16,-13 0 0 15,-10 2 0-15,-3 0 0 16,0-1 0-16,-2 1-244 16,-1 0-180-16,16-1-517 15,-23-2-571-15,-4-2 110 16,1 1 96-16,0-3 87 15</inkml:trace>
  <inkml:trace contextRef="#ctx0" brushRef="#br1" timeOffset="99143.2">26902 5950 3874 0,'-5'-4'122'15,"0"-2"61"-15,1 0 108 16,1-3 53-16,3 7 48 16,0-2 34-16,0 2 9 15,0 0 10-15,0 1 10 16,0 1-60-16,-2-1-67 16,2 1-70-16,-2-2-122 15,2 2-59-15,-2-1-47 16,2 1-30-16,0 0 0 15,0 0 0-15,2 0 0 16,-2 0 0-16,0 0 0 16,0 0 0-16,2 0 0 15,12 1 0 1,15 3 0-16,14 2 0 16,10 6 0-16,6 3 0 15,-5 1 0-15,-7 3 0 16,-15 0 0-16,-10 2 0 15,-4 2 0-15,-10 1 0 16,-5 1 0-16,-5 1 0 16,-5 1 0-16,-8 0 0 15,-3 0 0-15,-8-1 0 16,-7-4 0-16,2-1 0 16,1-3-314-16,41-2-632 15,-30-8-657 1,7-3 123-16,19-12 106 15,0-7 95-15</inkml:trace>
  <inkml:trace contextRef="#ctx0" brushRef="#br1" timeOffset="100455.09">28040 5789 5224 0,'0'0'180'0,"-2"3"102"16,-7 6 5-16,-7 8 3 16,-10 7 5-16,-10 7 4 15,-6 6 5-15,-2 1 5 16,-2-3 5-16,0-3-22 16,5-6-177-16,3-6-115 15,9-5 0-15,2-8 0 16,9-4 0-16,0-3 0 15,5-10 0 1,1-5 0-16,7-7 0 16,3-5 0-16,2-4 0 15,4 0 0-15,2 4 0 16,5 6 0-16,-2 5 0 16,7 5 0-16,-3 3 0 15,1 4 0-15,5 0 0 16,0 4 0-16,4-2 0 15,1 8 0-15,1 1 0 16,-5 5 0-16,-1 3 0 16,-6 6 0-16,-5 1 0 15,-3-2 0-15,1 3 0 16,-6-1 0 0,7 1 0-16,-4-2 0 15,1-2 0-15,2-4 0 16,-3-3 0-16,4-4 0 15,0 2 0-15,2-4 0 16,-3 3 0-16,3-1 0 16,0 2 0-16,-4-3 0 15,1-3 0-15,-4 2 0 16,1-2 0-16,-1-4 0 16,-2 2 0-16,4 1 0 15,-1-2 0-15,0 0 0 16,0 0 0-1,-2 2 0-15,-1-3 0 16,0 1 0-16,0-1 0 16,0 3-322-16,32-3-1532 15,-28 0 161-15,-2-5 137 16,2-5 121-16</inkml:trace>
  <inkml:trace contextRef="#ctx0" brushRef="#br1" timeOffset="101775.71">28234 5921 4738 0,'0'-7'334'15,"0"-1"7"-15,1 3 5 16,-1-1 7 0,0 12 6-16,0 8 8 15,-1 8 5-15,-4 7 9 16,-5 4 5-16,2-1-172 16,-3-3-214-16,-1-3 0 15,6-7 0-15,1-5 0 16,3-4 0-16,2-5 0 15,0-4 0-15,0-4 0 16,2-10 0-16,3-7 0 16,1-9 0-16,8-14 0 15,2-7 0-15,4-6 0 16,0 4 0-16,-4 1 0 16,0 8 0-1,-1 10 0-15,-6 9 0 16,-1 7 0-16,-2 12 0 15,4 4 0-15,-1 11 0 16,5 9 0-16,2 8 0 16,0 6 0-16,-5 4 0 15,2-1 0-15,-1-2 0 16,-6-4 0-16,3-3 0 16,-3-6 0-16,-3-4 0 15,-1-3-300-15,-2-2-291 16,-2-6-1110-16,-2-4 137 15,-1-1 118 1</inkml:trace>
  <inkml:trace contextRef="#ctx0" brushRef="#br1" timeOffset="102007.81">28182 5995 3508 0,'18'-6'75'15,"6"2"21"-15,5-4 9 16,4 0 1-16,-9 0 4 16,-4 4-45-1,-7 3-166-15,-1-42-763 16,-6 36 38-16,1-2 36 15</inkml:trace>
  <inkml:trace contextRef="#ctx0" brushRef="#br1" timeOffset="103808">28299 5928 3327 0,'0'0'177'15,"0"0"65"-15,0 0 125 16,0-3 80-16,0 3 26 16,0 0 14-16,0 0 12 15,0 0 11-15,0 0 16 16,0 0-101-16,0 0-259 15,-2 3-365-15,2-10-1541 16,0 7 144-16,-1-2 122 16,2 1 109-16</inkml:trace>
  <inkml:trace contextRef="#ctx0" brushRef="#br1" timeOffset="104259.88">27926 5989 4538 0,'0'7'-16'0,"6"-1"-46"16,21 0-164-1,20-48-701-15,18 36 43 0,12-4 41 16,4 0 36-1</inkml:trace>
  <inkml:trace contextRef="#ctx0" brushRef="#br1" timeOffset="104551.34">28361 5988 4039 0,'-25'0'266'0,"-8"0"130"16,-3-2 8-16,4 2 9 16,12 0 11-16,14 0 7 15,15 0 10-15,15-1 12 16,14-1-150-16,8 0-274 15,3-4-171-15,-2 1-150 16,-14-1 1-16,-17 1 11 16,-13 0 31-16,-19 3 98 15,-15 2 140 1,-12-2 11-16,-8 2 148 0,-4 0 112 16,11 0 19-1,12 0 9-15,16 0 7 16,12 0-2-16,20 0-322 15,20 0-362-15,6-9-1316 16,7 8 137-16,-4-2 120 16,-9 0 104-16</inkml:trace>
  <inkml:trace contextRef="#ctx0" brushRef="#br1" timeOffset="106235.08">28253 5981 4761 0,'0'0'230'16,"0"-2"98"-16,0 2 7 16,-2-1 5-16,2 2 7 15,2-1 6-15,-2-1 6 16,-2 1-14-16,2 0-22 16,0 0-94-16,0 0-161 15,0 0-77-15,0 0 9 16,0 0 0-16,0 0 0 15,-1 0 0 1,1 0 0-16,0 0 21 16,-2 0 30-16,2 0 5 15,0 0-12-15,-1 1-34 16,-1 3-10-16,-3 2 0 16,3 4 0-16,-2-1 0 15,1 1 0-15,-1-3 0 16,1 0 0-16,3-2 0 15,0-3 0-15,0 0 0 16,0-1 0-16,0-1 0 16,-2 0 0-16,2 1 0 15,0-1 0-15,0 0 0 16,0 0 0 0,0 0 0-16,0 0 0 15,0 0 0-15,0 0 0 16,0 0 0-16,0 0 0 15,0 2 0-15,0-2 0 16,0 1 0-16,0-1 0 16,0 0 0-16,0 0 0 15,-1 0 0-15,-1 0 0 16,1 3-561-16,-4-1-1228 16,0 0 150-16,-5-5 129 15</inkml:trace>
  <inkml:trace contextRef="#ctx0" brushRef="#br1" timeOffset="109550.81">28378 6046 3152 0,'0'-4'197'15,"0"0"64"-15,0-3 154 16,0 0 66-1,0 2 13-15,0-1 14 16,0 4 11-16,0 0 17 16,0 1 14-16,0 6-123 15,-1 14-100-15,-2 10-73 16,-3 12-184-16,-7 14-70 16,-1 3 0-16,3 1 0 15,0-4 0-15,-1-2 0 16,7-11 0-16,0-9 0 15,2-7 0-15,-1-10 0 16,4-9 0-16,0 0 0 16,0-6 0-16,-2-1 0 15,4-8 0 1,-4-5 0-16,2-10 0 16,0-9 0-16,2-11 0 15,0-5 0-15,6-2 0 16,4-3 0-16,6-2 0 15,5 0 0-15,8-4 0 16,7-4 0-16,8 3 0 16,4 4 0-16,2 6 0 15,-3 9 0-15,-6 12 0 16,-11 13 0-16,-13 7 0 16,-10 7 0-16,-9 7 0 15,-12 10 0-15,-4 5 0 16,-5 6 0-1,1 10 0-15,5 4 0 16,6 2 0-16,14 3 0 16,5 1 0-16,7-2 0 15,-2-2 0-15,-7-5 0 16,-1-10 0-16,-15-5 0 16,-11-8 0-16,-11-6 0 15,-5-4 0-15,-8-3 0 16,4-1 0-16,9 0-102 15,14-1-337-15,10-3-1356 16,12 3 152-16,14-1 130 16,6 1 113-16</inkml:trace>
  <inkml:trace contextRef="#ctx0" brushRef="#br1" timeOffset="109723.65">28682 6289 5787 0,'0'11'253'0,"1"5"3"15,-1 6 4-15,1 7 3 16,-1 1 4-16,0 1 3 16,0-2 4-16,-2-3 5 15,2-3-303-15,4-1-750 16,-4-12-877-16,1-6 129 16,9-13 114-16</inkml:trace>
  <inkml:trace contextRef="#ctx0" brushRef="#br1" timeOffset="110015.38">29083 5469 8191 0,'3'-6'0'15,"-2"12"0"-15,2 24 0 16,-2 24 0-16,1 27 0 15,-2 34 0-15,0 11 0 16,-3 5 0-16,0-6 0 16,-2-6 0-16,-1-13 0 15,-3-11 0-15,-3-15 0 16,1-19 0 0,4-18 0-16,-2-13 0 15,5-19-452-15,4-63-1366 16,8 27 155-16,10-22 133 15,11-23 116-15</inkml:trace>
  <inkml:trace contextRef="#ctx0" brushRef="#br1" timeOffset="110403.02">29777 5760 7669 0,'0'8'57'15,"-7"8"1"-15,-10 9-1 0,-10 8 1 16,-13 0-1 0,-13 7 1-16,-7-1 1 15,-1-5-1-15,5-6 2 16,9-6-60-16,11-9 0 16,10-7 0-16,12-13 0 15,10-14 0-15,4-7 0 16,8-4 0-16,8-4 0 15,5 9 0-15,5 10 0 16,5 10 0-16,2 13 0 16,-1 11 0-1,-2 9 0-15,-4 3 0 16,-3 7 0-16,-4-1 0 16,0-3 0-16,-3-4-311 15,16-6-549-15,-14-7-766 16,1-9 125-16,1-8 111 15,3-12 96-15</inkml:trace>
  <inkml:trace contextRef="#ctx0" brushRef="#br1" timeOffset="110941.03">29905 5917 5107 0,'0'4'311'0,"0"8"4"15,0 11 4 1,0 10 7-16,-3 6 5 15,-2 11 6-15,-2-1 4 16,-1-3 8-16,-3-5 6 16,4-7-255-16,0-5-100 15,3-9 0-15,1-5 0 16,0-6 0-16,3-3 0 16,0-5 0-16,-2-1 0 15,1-5 0-15,-1-7 0 16,2-7 0-16,0-10 0 15,11-12 0-15,7-7 0 16,13-8 0-16,8-13 0 16,13-5 0-1,5-5 0-15,0 1 0 16,-7 10 0-16,-4 14 0 16,-12 11 0-16,-14 17-8 15,-7 13-45-15,-9 8-12 16,-8 9-42-16,-5 8-75 15,-4 13-35-15,0 10-1 16,0 4-3-16,8 6 5 16,2 4 2-16,3-6 4 15,1-2 73-15,1-1 98 16,-7-5 138-16,-4-10 70 16,-6-3 37-16,-8-7 7 15,-5-4 6 1,-2-4 0-16,1-3 3 15,6-2-270-15,10-2-265 16,7-22-1386-16,9 18 138 16,11-2 118-16,5 0 103 15</inkml:trace>
  <inkml:trace contextRef="#ctx0" brushRef="#br1" timeOffset="111167.34">30221 6065 4991 0,'7'0'240'16,"0"-1"69"-16,2 4 5 15,3 2 5-15,-4 6 7 16,-5 5 3-16,0 4 7 16,-3 4 6-16,-3 0 5 15,-1-5-85-15,2 1-186 16,1-5-76 0,-2-5 0-16,10-5 0 15,9-3 0-15,10-2 0 16,4 0 0-16,11-6-292 15,3-3-271-15,-7-8-1148 16,-4-1 139-16,-4-5 120 16</inkml:trace>
  <inkml:trace contextRef="#ctx0" brushRef="#br1" timeOffset="111547.98">30614 6032 8191 0,'3'-7'0'16,"-1"0"0"-16,0-2 0 15,-1 1-307-15,2 2-1551 16,-1 0 162-16,-2-2 138 16,4-3 120-16</inkml:trace>
  <inkml:trace contextRef="#ctx0" brushRef="#br1" timeOffset="111727.81">30819 6002 8191 0,'0'-1'0'16,"1"-1"0"-16,-1-2 0 15,0-2-401-15,1-73-1432 16,1 64 158-16,-2-5 135 16,3 2 117-1</inkml:trace>
  <inkml:trace contextRef="#ctx0" brushRef="#br1" timeOffset="112834.84">31089 5495 1892 0,'0'0'185'15,"0"-3"57"-15,0 0 51 16,0 1 40-16,0-3 44 16,0-2 90-16,0 2 105 15,0 0 65-15,0 3 22 16,0-1-147-16,0 2-49 15,0 6-60-15,-2 13-52 16,-3 15-40-16,-7 21-43 16,-5 22-100-16,-5 20-110 15,-3 10-58-15,-2 8 0 16,0 4 0 0,2-5 0-16,5-6 0 15,1-11 0-15,6-13 0 16,4-15 0-16,4-15 0 15,2-13 0-15,1-14 0 16,1-8 0-16,-1-12 0 16,4-11-383-16,1-19-1454 15,3-11 157-15,9-19 137 16,10-15 117-16</inkml:trace>
  <inkml:trace contextRef="#ctx0" brushRef="#br1" timeOffset="113255.56">31721 5789 6205 0,'0'0'197'0,"-7"7"2"16,-10 7 2-16,-14 7 2 15,-9 5 2 1,-16 5 2-16,-6 2 3 0,-3-4 2 16,4-4 0-16,9-4-72 15,13-5-140-15,14-9 0 16,14-5 0-16,8-10 0 16,10-8 0-16,10-8 0 15,5-5 0-15,9-2 0 16,3 4 0-1,5 11 0-15,-4 9 0 16,-4 11 0-16,-3 12 0 16,-5 11 0-16,-6 3 0 15,-5 7 0-15,-4-1 0 16,-3-2 0-16,-2-2-115 16,0-6-288-16,40-6-522 15,-33-7-630 1,5-8 115-16,2-5 102 0</inkml:trace>
  <inkml:trace contextRef="#ctx0" brushRef="#br1" timeOffset="113795.26">31828 5923 5181 0,'0'6'312'15,"3"7"6"-15,-2 11 5 16,1 9 5-16,-8 7 6 15,2 8 5-15,-5 3 7 16,0-3 6-16,-5-6 6 16,4-4-358-16,1-11 0 15,2-4 0-15,4-10 0 16,0-5 0-16,2-7 0 16,-1-5 0-1,2-11 0-15,-1-7 0 16,2-9 0-16,7-13 0 15,9-6 0-15,9-7 0 16,10-4 0-16,7-4 0 16,8-3 0-16,1-1 0 15,-3 5 0-15,0 11 0 16,-10 14-54-16,-9 16-72 16,-10 14-37-16,-11 9-18 15,-10 11-10-15,-8 9 13 16,-8 5 2-16,-2 6 7 15,-3 9 7-15,2 3-5 16,7-3 55 0,6 1 76-16,3-2 44 15,4-7 64-15,0-5 67 16,-2-5 33-16,-5-4 1 16,-3-6-3-16,-7-4-3 15,-1-3 5-15,-3-3-196 16,3 0-211-16,24-2-499 15,-8-2-771-15,5 2 109 16,8 0 96 0,2 0 85-16</inkml:trace>
  <inkml:trace contextRef="#ctx0" brushRef="#br1" timeOffset="114462.64">32058 6128 4338 0,'0'6'371'0,"0"3"7"16,0 5 8-16,0 2 8 15,0 2 8-15,0 1 8 16,0 0 9-16,0-3 8 16,0-1 11-16,0-1-210 15,0-6-228-15,0-1 0 16,1-3 0-16,-1-1 0 16,3-3 0-1,4 0 0-15,5-4 0 16,4-6 0-16,5-5 0 15,7-6 0-15,-2-3 0 16,0 1 0-16,-2 2 0 16,-3 6 0-16,-7 5 0 15,-3 4 0-15,-3 5 0 16,-2 8 0-16,-2 3 0 16,-1 9 0-16,-2 4 0 15,-1 4 0-15,0 1 0 16,0-2 0-16,0-2 0 15,0-5 0 1,0-3 0-16,0-5 0 16,0-2 0-16,0-2 0 15,0-2 0-15,0-3 0 16,0-1 0-16,0-1 0 16,0 2 0-16,0-2 0 15,0 0 0-15,0 0 0 16,0 0 0-16,3-2 0 15,1-5 0-15,7-3 0 16,7-11 0-16,7-8 0 16,9-10 0-16,1-1 0 15,-2 1 0-15,-5 7 0 16,-12 7 0 0,-3 14 0-16,-11 8 0 15,-2 13 0-15,-2 10 0 16,-5 8 0-16,-4 8 0 15,1 3 0-15,-4 0 0 16,4-4 0-16,2-3 0 16,2-7-88-16,4-1-514 15,1-9-1152-15,1-8 145 16,3-7 125-16,2-10 109 16</inkml:trace>
  <inkml:trace contextRef="#ctx0" brushRef="#br1" timeOffset="115126.54">32912 5466 6742 0,'3'-2'154'0,"-3"6"1"16,2 17 0-16,-8 28 2 15,-10 26 2-15,-12 27 0 16,-9 21 1-1,-5 8 2-15,-4-1 2 16,7 0-140-16,7-6-24 16,8-10 0-16,8-6 0 15,5-14 0-15,0-9 0 16,2-14 0-16,1-13 0 16,-4-10-461-16,-2-48-1355 15,-2 19 155-15,-7-10 132 16,-12-12 117-16</inkml:trace>
  <inkml:trace contextRef="#ctx0" brushRef="#br1" timeOffset="115752.47">30969 7457 5819 0,'1'-15'250'0,"9"-5"3"16,5-6 3-16,8 0 4 0,1 10 3 15,8 5 3 1,-3 6 5-16,-3 10 3 15,-10 9 5-15,-5 10-279 16,-6 6 0-16,-7 7 0 16,-5 1 0-16,0 0 0 15,3-9 0-15,1-7 0 16,3-7 0-16,4-9 0 16,9-5 0-16,2-11 0 15,5-9 0-15,0-14 0 16,-1-12 0-16,-6-16 0 15,-8-10 0 1,-2-7 0-16,-4 2 0 16,-7 8 0-16,-6 14 0 15,-4 14 0-15,-7 20 0 16,-5 11-45-16,1 14-309 16,27 13-532-16,-15 10-710 15,8 7 121-15,12 2 106 16,2 2 94-16</inkml:trace>
  <inkml:trace contextRef="#ctx0" brushRef="#br1" timeOffset="116056.7">31354 7520 8191 0,'0'0'0'16,"2"0"0"-16,1 5 0 16,0 3 0-16,0 7 0 15,2 4 0-15,-2 6 0 16,-1 3 0-16,-1-1 0 16,-1-2 0-16,0-4 0 15,0-5 0-15,0-3-271 16,0-7-368-16,0-6-1056 15,0-9 136 1,1-7 118-16,5-15 103 16</inkml:trace>
  <inkml:trace contextRef="#ctx0" brushRef="#br1" timeOffset="116323.45">31724 7019 7564 0,'0'12'69'15,"-1"8"0"-15,-7 17-1 16,1 12 2-16,-3 7 0 16,-1 9-1-16,-2 1 1 15,4-4 1-15,0-4 0 16,2-7-71-1,-3-10 0-15,1-7 0 16,3-9 0-16,1-10-544 16,0-10-1249-16,0-9 151 15,5-10 130-15,8-13 113 16</inkml:trace>
  <inkml:trace contextRef="#ctx0" brushRef="#br1" timeOffset="116491.32">31899 7407 8191 0,'0'-4'-236'0,"40"-3"-671"16,-31-3-727-16,4-6 127 0,0-3 111 15,6 0 98-15</inkml:trace>
  <inkml:trace contextRef="#ctx0" brushRef="#br1" timeOffset="116643.17">32059 7429 7905 0,'0'0'-472'0,"5"-34"-1264"16,2 28 141-16,6-7 124 15,4-2 108-15</inkml:trace>
  <inkml:trace contextRef="#ctx0" brushRef="#br1" timeOffset="116954.89">32342 7159 8191 0,'6'0'0'0,"2"6"0"15,1 10 0-15,-1 9 0 16,-4 12 0-16,-3 13 0 16,-1 6 0-16,-5 1 0 15,-3-2 0-15,1-1 0 16,-3-6 0-16,0-8 0 15,3-7 0-15,1-8 0 16,0-8 0-16,5-8-252 16,1-6-181-16,44-6-1323 15,-35-6 146-15,1-5 125 16,5-8 109-16</inkml:trace>
  <inkml:trace contextRef="#ctx0" brushRef="#br1" timeOffset="117355.02">32650 7351 5632 0,'9'0'255'16,"3"0"5"-16,3 6 4 15,2 7 2-15,-5 7 4 16,-8 5 5-16,0 7 2 15,-4 0 5-15,-2-1 5 16,-4-6-164-16,3-5-123 16,-1-3 0-16,-1-6 0 15,4-7 0-15,1-1 0 16,6-10 0 0,7-8 0-16,7-9 0 15,6-11 0-15,4-14 0 16,-3-8 0-16,-10-4 0 15,-8-5 0-15,-6 2 0 16,-10 7 0-16,-13 8 0 16,-6 12 0-16,-6 14-32 15,-7 13-276-15,0 10-240 16,8 2-1154-16,7 19 138 16,9 8 118-16,9 5 105 15</inkml:trace>
  <inkml:trace contextRef="#ctx0" brushRef="#br1" timeOffset="117779.63">32869 7464 8191 0,'5'6'0'0,"0"3"0"16,1 4 0-16,-3 5 0 15,-2 1 0-15,-1 1 0 16,0-1 0-16,0-1 0 16,0-3 0-16,0-2 0 15,2-5 0-15,-1-5 0 16,5-3 0-16,7-7 0 16,6-10 0-16,7-9 0 15,6-4 0-15,0-2 0 16,-2 0 0-1,-7 5 0-15,-7 10 0 16,-6 7 0-16,-4 5 0 16,-5 8 0-16,2 9 0 15,-1 12 0-15,2 8 0 16,2 8 0-16,8 6 0 16,6 3 0-16,5-2 0 15,5 2-257-15,9-5-452 16,-9-9-971-16,-8-13 133 15,-5-11 116-15,-6-9 103 16</inkml:trace>
  <inkml:trace contextRef="#ctx0" brushRef="#br1" timeOffset="118412.07">29118 8486 8191 0,'2'-4'0'16,"3"4"0"-16,-2 10 0 16,-1 10 0-16,0 17 0 15,-1 14 0-15,-2 10 0 16,-1 4 0-16,0-2 0 16,-3-6 0-16,0-6 0 15,0-10 0-15,2-11-247 16,3-10-330-16,0-12-1142 15,5-11 140-15,6-13 121 16,2-14 106-16</inkml:trace>
  <inkml:trace contextRef="#ctx0" brushRef="#br1" timeOffset="118607.89">29431 8445 5529 0,'3'-4'274'16,"-2"3"4"-16,2 10 4 15,0 13 4-15,-2 17 3 16,-1 16 5-16,2 11 5 16,-4 2 5-16,-9 0 4 15,-5-9-260-15,-10-2-48 16,-9-7-439-16,-8-36-1384 16,-6 13 157-16,-4-13 133 15</inkml:trace>
  <inkml:trace contextRef="#ctx0" brushRef="#br1" timeOffset="118771.26">28923 8905 8191 0,'7'-2'0'0,"10"-2"0"16,9 2 0-16,12 2 0 15,5 0-23-15,10 2-448 16,4-76-1336-1,-4 74 152-15,-2-1 133 0</inkml:trace>
  <inkml:trace contextRef="#ctx0" brushRef="#br1" timeOffset="118962.08">29786 8739 8191 0,'0'0'0'0,"-6"5"0"15,-9 7 0-15,-12 13 0 16,-13 12 0-16,-15 12 0 16,-8 8-58-16,-1 4-487 15,-2-1-1233-15,1-5 148 16,-2-10 129-16</inkml:trace>
  <inkml:trace contextRef="#ctx0" brushRef="#br1" timeOffset="119947.69">25671 10361 5455 0,'0'-2'279'15,"0"2"3"-15,0 6 4 16,-6 7 5-16,-2 13 4 16,-5 9 4-16,-6 10 4 15,-1 4 7-15,2 1 3 16,0-4-235-16,7-6-78 15,-2-10 0 1,6-9 0-16,4-8 0 16,2-7 0-16,0-8 0 15,2-11 0-15,0-10 0 16,9-16 0-16,6-13 0 16,6-12 0-16,5-4 0 15,3-3 0-15,-2 3 0 16,1 8 0-16,-4 13 0 15,-4 10 0-15,-1 15 0 16,-3 13 0 0,2 6 0-16,0 15 0 15,6 9 0-15,-2 8 0 16,2 8 0-16,-5 7 0 16,-2-1 0-16,-5 1 0 15,-4-6 0-15,-4-2 0 16,-3-7 0-16,-2-6 0 15,0-5-294-15,-2-5-234 16,-3-48-1191-16,-8 33 140 16,0-4 121-1,-6-3 105-15</inkml:trace>
  <inkml:trace contextRef="#ctx0" brushRef="#br1" timeOffset="120126.52">25581 10496 5419 0,'2'-1'282'0,"5"-4"5"15,13-2 4-15,6-3 5 16,17-1-41-16,12 0-246 16,3 3-242-16,2-2-1285 15,-4 3 111-15,-4-2 97 16,-10 2 86-16</inkml:trace>
  <inkml:trace contextRef="#ctx0" brushRef="#br1" timeOffset="120496.69">26369 10442 5452 0,'0'-2'286'16,"0"2"5"-16,0 0 3 16,0-1 5-16,0 2 5 15,2-2 5-15,8 1 4 16,14 0 6-16,17 0 5 16,21 0-324-16,19 0 0 15,9-2 0 1,2 0 0-16,-4-1 0 15,-12 0 0-15,-15 0 0 16,-19-1 0-16,-13 2 0 16,-13-2 0-16,-6 1 0 15,-6-1 0-15,-2 2 0 16,-2-2-357-16,29-2-583 16,-31-4-654-16,-8-2 122 15,-2-2 105-15</inkml:trace>
  <inkml:trace contextRef="#ctx0" brushRef="#br1" timeOffset="120738.66">26762 10225 5895 0,'19'-4'242'0,"16"0"3"15,14 2 3-15,14 8 4 16,0 12 3-16,-7 11 3 15,-13 9 3-15,-14 9 4 16,-15 4 5-16,-10-2-270 16,-6-3 0-16,-11-5 0 15,-6-6 0-15,-5-9-226 16,-8-5-268-16,-1-29-1252 16,1 12 144-16,7-6 124 15,10-7 108-15</inkml:trace>
  <inkml:trace contextRef="#ctx0" brushRef="#br1" timeOffset="121901">28150 10275 5815 0,'0'-4'250'0,"0"4"4"15,0 1 2-15,-9 9 4 16,-9 9 4-16,-9 11 3 16,-11 8 4-16,-9 7 3 15,-6 0 6-15,0-3-280 16,-3-4 0-16,10-9 0 15,2-7 0-15,12-12 0 16,3-6 0 0,9-8 0-16,2-11 0 15,10-10 0-15,5-8 0 16,3-7 0-16,9-4 0 16,9 2 0-16,7 3 0 15,9 8 0-15,6 7 0 16,3 8 0-16,2 11 0 15,1 8 0-15,-5 14 0 16,-3 6 0-16,-6 12 0 16,-2 8 0-16,-11 3 0 15,0-2 0-15,-6-1 0 16,1-6 0-16,-2-7 0 16,7-8 0-1,7-4-307-15,7-7-400 16,0-7-961-16,3-8 132 15,-3-5 114-15,-4-7 102 16</inkml:trace>
  <inkml:trace contextRef="#ctx0" brushRef="#br1" timeOffset="122523.93">28639 10333 5736 0,'0'-4'258'0,"0"2"3"15,0 2 4-15,-1 8 4 16,-5 11 3-16,-7 12 4 15,-4 6 4-15,-2 9 4 16,-3-3 6-16,2-2-290 16,2-6 0-1,7-6 0-15,4-8 0 16,0-9 0-16,7-3 0 16,0-9 0-16,0-4 0 15,6-8 0-15,4-11 0 16,7-14 0-16,11-9 0 15,5-10 0-15,7-3 0 16,-5 5 0-16,0 7 0 16,-11 9 0-16,-2 11 0 15,-8 9 0-15,-1 7 0 16,-4 6 0-16,4 2 0 16,0 4 0-1,4 7 0-15,2 6 0 16,-3 6 0-16,4 8 0 15,-4 5 0-15,-2 0 0 16,1 2 0-16,-3-3 0 16,-1-1 0-16,-2-6 0 15,-2-3 0-15,-4-4 0 16,-2-4 0-16,1-5 0 16,-2-4-178-16,1 1-220 15,11-3-522-15,-20-3-621 16,-6 0 114-16,-5-1 100 15,-4-5 89 1</inkml:trace>
  <inkml:trace contextRef="#ctx0" brushRef="#br1" timeOffset="122734.74">28608 10476 5751 0,'0'-4'257'15,"0"-3"3"-15,6 1 4 16,9-3 2-16,9 1 5 16,13-1 3-16,5 2 5 15,8-2-283-15,-3 2-209 16,-5-4-1515-16,-4 3 140 16,-6-2 123-16,-3-6 107 15</inkml:trace>
  <inkml:trace contextRef="#ctx0" brushRef="#br1" timeOffset="123375.15">29262 9853 3692 0,'0'-7'289'0,"0"-3"139"15,0 0 9 1,0-2 12-16,0 5 9 15,0 3 12-15,0 0 10 0,0 2 14 16,0 6 11 0,-1 5-179-16,-2 9-163 15,-2 8-163-15,1 11 0 16,-6 8 0-16,6 1 0 16,-1-2 0-16,1-2 0 15,2-5 0-15,2-9 0 16,-1-3 0-16,2-6 0 15,-1-6 0-15,0-6 0 16,0-3 0-16,0-1 0 16,0-1 0-16,0-2 0 15,-1 0 0 1,-4 1 0-16,0-2-452 16,-8-59-1366-16,-2 50 155 15,-6-2 133-15,-10 1 116 16</inkml:trace>
  <inkml:trace contextRef="#ctx0" brushRef="#br1" timeOffset="125010.61">29853 9571 4160 0,'0'-6'280'0,"0"0"92"0,0 4 23 15,0 3 8 1,0 18 9-16,0 23 9 16,-5 26 9-16,-8 32 10 15,-13 24 10-15,-9 16-165 16,-8 12-162-16,0 0-103 15,2-6-20-15,8-8 0 16,9-16 0-16,7-19 0 16,6-20 0-16,8-20 0 15,0-19 0-15,2-17 0 16,1-11 0-16,1-12 0 16,2-10-339-1,9-27-1510-15,7-7 160 16,7-24 137-16,8-23 119 15</inkml:trace>
  <inkml:trace contextRef="#ctx0" brushRef="#br1" timeOffset="126014.72">30039 10218 3747 0,'3'-1'189'15,"2"-1"137"1,0-2 99-16,1 0 10 16,2-2 10-16,2 1 11 15,0 1 10-15,4 3 12 16,3 0 12-16,0 1-145 16,2 4-71-16,3 6-159 15,-3 8-115-15,-1 6 0 16,-2 9 0-16,-3 4 0 15,-7 1 0-15,-2-1 0 16,-2-2 0-16,-2-6 0 16,0-4 0-16,-2-6 0 15,4-8 0-15,-2-4 0 16,0-6 0 0,1-2 0-16,9-9 0 15,3-6 0-15,7-10 0 16,6-11 0-16,3-9 0 15,-3-10 0-15,0-7 0 16,-7-5 0-16,-9-5 0 16,-4 4 0-16,-10 7 0 15,-10 11 0-15,-9 10 0 16,-7 15 0-16,-9 10 0 16,-5 10 0-16,3 9-204 15,6 11-201-15,66 6-1372 16,-43 6 149-16,15-1 128 15</inkml:trace>
  <inkml:trace contextRef="#ctx0" brushRef="#br1" timeOffset="126463.83">30608 10526 6473 0,'1'-1'184'16,"-1"1"1"-16,0-2 2 15,0 1 2 1,2 2 2-16,-2 2 1 16,1 6 3-16,2 5 1 15,-3 8 3-15,2 4-199 16,-2 3 0-16,0 3 0 16,0-5 0-16,0-2 0 15,0-3 0-15,0-5 0 16,0-8 0-16,0-2 0 15,0-1 0-15,0-4 0 16,0 0 0-16,0-4 0 16,1-6-491-16,5-17-1317 15,8-1 153 1,8-10 133-16,1-1 114 16</inkml:trace>
  <inkml:trace contextRef="#ctx0" brushRef="#br1" timeOffset="126819.5">30909 10461 8191 0,'2'0'0'15,"-2"-2"0"-15,1 2 0 16,1-1 0-16,-2 0 0 15,1-2 0-15,2 0 0 16,2-2-529-16,3-2-1269 16,1-3 152-16,-3-2 131 15,0-1 113-15</inkml:trace>
  <inkml:trace contextRef="#ctx0" brushRef="#br1" timeOffset="127268.11">31027 9869 5429 0,'-2'21'288'15,"-5"17"5"-15,-3 17 4 16,-6 20 5-16,-3 16 4 15,-7 5 6-15,5 2 3 16,-4 2 6-16,6-4 7 16,5-11-328-16,8-5 0 15,2-13 0-15,4-15 0 16,1-12 0-16,1-13 0 16,-2-10 0-16,0-12 0 15,5-7-451 1,8-52-1368-16,3 31 155 15,6-14 133-15</inkml:trace>
  <inkml:trace contextRef="#ctx0" brushRef="#br1" timeOffset="127478.91">31264 10518 8191 0,'1'-3'0'0,"2"1"0"16,3-6 0-16,1 2 0 16,0-1 0-16,0-1 0 15,5-1-553-15,-2-1-1239 16,-3-2 152-16,0-1 129 16,0-1 114-1</inkml:trace>
  <inkml:trace contextRef="#ctx0" brushRef="#br1" timeOffset="127669.74">31500 10481 8191 0,'6'-3'0'15,"3"-2"0"-15,1 0 0 16,1-4-255-16,14 4-636 0,-13-6-742 15,0-2 127 1,-1-1 111-16,0-7 98 16</inkml:trace>
  <inkml:trace contextRef="#ctx0" brushRef="#br1" timeOffset="128026.92">31954 9858 8191 0,'0'-7'0'0,"0"6"0"16,-4 10 0-1,-4 20 0-15,-2 19 0 16,-7 26 0-16,-5 13 0 16,-4 11 0-16,2-3 0 15,1 1 0-15,3-5 0 16,3-4 0-16,9-12 0 16,-4-13 0-16,6-10 0 15,3-21 0-15,1-14 0 16,-1-10-329-16,63-10-1523 15,-55-11 160-15,6-16 138 16</inkml:trace>
  <inkml:trace contextRef="#ctx0" brushRef="#br1" timeOffset="128427.06">32143 10180 8191 0,'10'0'0'0,"6"5"0"16,1 7 0-16,3 12 0 16,-5 3 0-16,-2 12 0 15,-6 5 0-15,-4 0 0 16,-2-3 0-16,-1-3 0 16,-2-4 0-16,-1-7 0 15,1-7 0-15,-1-7 0 16,2-5 0-16,-1-5 0 15,4-8 0 1,2-13 0-16,8-9 0 16,5-17 0-16,2-13 0 15,7-12 0-15,-5-9 0 16,-9-6 0-16,-6-2 0 16,-6 9 0-16,-13 9 0 15,-12 18 0-15,-6 18 0 16,-8 18-48-16,-6 11-281 15,9 15-249-15,8 10-1106 16,15 10 135-16,7 4 116 16,12 9 103-16</inkml:trace>
  <inkml:trace contextRef="#ctx0" brushRef="#br1" timeOffset="128867.65">32417 10394 7681 0,'9'1'56'0,"0"5"0"15,3 3 1-15,-3 7-1 16,-6 7 1-16,-3 4-1 16,2 4 1-1,-4 1 0-15,2-3 1 16,2-1-58-16,-2-5 0 0,0-7 0 15,0-5 0 1,1-6 0-16,5-7 0 16,8-10 0-16,7-11 0 15,10-12 0-15,13-9 0 16,2-8 0-16,-2-2 0 16,-4 10 0-16,-12 6 0 15,-10 14 0-15,-8 13 0 16,-6 11 0-16,-2 14 0 15,-1 13 0-15,2 11 0 16,4 14 0-16,11 9 0 16,7 6 0-16,12 1 0 15,3 0 0 1,3-6-189-16,1-5-369 16,-10-12-1182-16,-6-12 144 15,-11-12 122 1</inkml:trace>
  <inkml:trace contextRef="#ctx0" brushRef="#br1" timeOffset="129867.77">26477 11873 8191 0,'-2'8'0'16,"-5"5"0"-16,-2 10 0 16,-2 10 0-16,-1 9 0 15,-3 6 0-15,1-2 0 16,3-3 0-16,2-7 0 16,3-10 0-16,2-8 0 15,4-7 0-15,0-7 0 16,0-10 0-16,0-8 0 15,4-14 0-15,6-13 0 16,4-11 0 0,8-8 0-16,3-1 0 15,4 6 0-15,-2 5 0 16,1 12 0-16,-5 10 0 16,-2 13 0-16,-2 8 0 15,2 10 0-15,2 10 0 16,2 9 0-16,2 6 0 15,-2 9 0-15,-3 3 0 16,0 1 0-16,-9-2 0 16,-3-2 0-16,-6-4 0 15,-1-6-313 1,-6-2-319-16,-13-10-1054 16,-4-5 135-16,-9-8 117 15,-7-4 102-15</inkml:trace>
  <inkml:trace contextRef="#ctx0" brushRef="#br1" timeOffset="130017.62">26448 12091 5594 0,'0'-4'272'0,"0"0"4"16,4-4 4-16,9-2 3 16,12 3 6-16,9-3-65 15,13-1-331 1,4-4-1544-16,-3 0 129 15,-3-5 114-15</inkml:trace>
  <inkml:trace contextRef="#ctx0" brushRef="#br1" timeOffset="130315.86">27038 11304 7232 0,'3'8'105'0,"-1"6"-1"16,0 10 2-16,0 10-1 15,-2 4 2-15,2 5 0 16,-2 6 1-16,2-5-1 15,0 3 3-15,-2-1-198 16,-2-1-298-16,8-2-478 16,-9-3-719-16,-2-5 120 15,-1-2 104-15</inkml:trace>
  <inkml:trace contextRef="#ctx0" brushRef="#br1" timeOffset="130542.65">27095 12046 5316 0,'27'-3'295'16,"19"-1"6"0,19-3 3-16,19-4 5 15,4 4 6-15,4-6 4 16,0 3 5-16,-3 3 7 16,-13 0 4-16,-14 3-293 15,-13 0-165-15,-20 3-204 16,-16-4-171-16,12-1-433 15,-37-2-511-15,-11-5 101 16,-7-6 89-16,-10-4 79 16</inkml:trace>
  <inkml:trace contextRef="#ctx0" brushRef="#br1" timeOffset="130787.44">27593 11748 4674 0,'30'8'251'16,"9"5"87"-16,9 12 6 16,8 7 6-16,-17 10 6 15,-10 10 8-15,-16 6 5 16,-6 4 8-16,-12-1 7 16,-8-5-97-16,-10-6-190 15,-2-11-97-15,-2-7-118 16,3-9-315-16,4-11-1358 15,7-7 150-15,9-6 130 16,8-12 113-16</inkml:trace>
  <inkml:trace contextRef="#ctx0" brushRef="#br1" timeOffset="131555.34">28452 11996 8000 0,'1'0'21'0,"4"5"0"15,-1 11 0-15,0 13 0 16,-2 7 0-16,1 12 0 16,-3 4 0-16,0 1 0 15,0-4 2 1,3-7-23-16,-3-6 0 0,0-9 0 15,0-8 0-15,0-8 0 16,0-5 0-16,0-5 0 16,0 0 0-1,-3-5 0-15,3-2 0 16,0-7 0-16,-2-4 0 16,2-6 0-16,2-8 0 15,3-6 0-15,2-6 0 16,4-9 0-16,5-3 0 15,4-2 0-15,0-3 0 16,3 0 0-16,6 2 0 16,1 3 0-16,3 4 0 15,7 5 0-15,0 9 0 16,-1 9-43-16,-2 7-79 16,-9 10-92-1,-9 7-18-15,-9 5-2 16,-9 8 6-16,-11 8-1 15,0 6 4-15,-2 8 0 16,0 5-32-16,7 7-34 16,2-1-14-16,5 3 44 15,-1-3 17-15,1-4 33 16,-8-6 77-16,-6-8 73 16,-12-7 99-16,-7-7 136 15,-6-6 67 1,-2-1 76-16,6-3 63 15,7 0-199-15,14-3-242 16,6 3-1287-16,8 0 88 16,9 0 79-16,7 0 72 15</inkml:trace>
  <inkml:trace contextRef="#ctx0" brushRef="#br1" timeOffset="131734.96">28847 12298 8191 0,'0'20'0'0,"0"8"0"16,0 2 0-16,0 6 0 15,0-5 0-15,0-9 0 16,2-5-426-16,2-5-1400 16,-1-5 157-16,0-3 134 15,0-9 116-15</inkml:trace>
  <inkml:trace contextRef="#ctx0" brushRef="#br1" timeOffset="132122.8">29321 11514 8191 0,'0'9'0'0,"-3"17"0"16,0 18 0-1,2 18 0-15,-1 16 0 16,-3 19 0-16,-1 5 0 15,0 2 0-15,-1-5 0 16,0-4 0-16,2-11 0 16,1-12 0-16,1-15 0 15,2-10 0-15,-2-17 0 16,0-11 0-16,3-14-327 16,13-5-603-16,-12-13-674 15,4-11 123-15,3-14 106 16</inkml:trace>
  <inkml:trace contextRef="#ctx0" brushRef="#br1" timeOffset="132511.97">29532 12110 8191 0,'4'-6'0'0,"4"0"0"16,3-5 0-16,2 2-324 15,4-2-1529-15,-1 2 161 16,2-3 137-16,-2-2 120 15</inkml:trace>
  <inkml:trace contextRef="#ctx0" brushRef="#br1" timeOffset="132683.81">29838 12086 8191 0,'2'-4'0'0,"0"0"0"15,4-3 0-15,6 0-367 16,1-5-1474-16,0 3 159 16,3-4 135-16,-2 0 119 15</inkml:trace>
  <inkml:trace contextRef="#ctx0" brushRef="#br1" timeOffset="132850.66">30156 12048 8111 0,'1'-2'9'0,"1"0"-1"16,1-2 1-16,2 0 0 15,1 4-410-15,4-104-1419 16,1 89 156-16,0-2 133 16,-2-7 116-16</inkml:trace>
  <inkml:trace contextRef="#ctx0" brushRef="#br1" timeOffset="133335.6">30709 11539 6906 0,'-4'30'139'0,"-2"18"0"16,-2 22 2-16,-1 21 0 16,1 7 2-16,2 6 1 15,2-3 0-15,-3-4 2 16,0-9 2-16,-2-11-148 15,0-12 0 1,-2-13 0-16,2-15 0 0,3-13-291 16,68-10-1571-16,-59-12 161 15,8-11 140 1,4-11 120-16</inkml:trace>
  <inkml:trace contextRef="#ctx0" brushRef="#br1" timeOffset="134115.02">31000 11947 5891 0,'0'0'243'16,"0"0"2"-16,0 4 4 16,0 8 3-16,0 12 3 15,-1 11 3-15,-4 10 5 16,-1 7 2-16,-2 1 5 16,0 1-270-16,-5-7 0 15,6-3 0-15,-1-7 0 16,1-8 0-16,1-7 0 15,5-6 0-15,0-7 0 16,1-4 0 0,0-3 0-16,0-2 0 15,0 0 0-15,0 0 0 16,0-6 0-16,1-2 0 16,0-3 0-16,1-6 0 15,5-3 0-15,0-5 0 16,3 1 0-16,-1-3 0 15,4-1 0-15,-4 0 0 16,2 2 0-16,-4 0 0 16,2 0 0-16,0 0 0 15,5-3 0 1,-1-5 0-16,9-2 0 0,7-5 0 16,5-7 0-1,11-6 0-15,7 0 0 16,0-2 0-16,-3 9-159 15,-3 10-76-15,-14 12-16 16,-12 16-1-16,-12 8 5 16,-16 10 14-16,-15 11 43 15,-7 9 22-15,-2 8 22 16,-1 10 5-16,10 0 150 16,10 3 77-1,7 0 19-15,8-3 3 16,2-5-4-16,0-6-8 15,-2-7-32-15,-1-9 85 16,-8-8 1-16,-9-8-3 16,-7-2-3-16,-2-5-9 15,-5-2-30-15,4 3-259 16,9 2-203-16,9-12-1280 16,6 11 127-16,3 1 112 15,6 3 97-15</inkml:trace>
  <inkml:trace contextRef="#ctx0" brushRef="#br1" timeOffset="135227.54">31295 12254 3830 0,'5'-1'384'0,"2"-1"35"16,0 0 11-16,2-3 9 15,-2 5 11-15,0-3 9 16,-1 2 12-16,-2 0 12 16,-1 1 10-16,1 4-194 15,-1 4-265-15,0 4-34 16,-1 7 0 0,-1 10 0-16,-1 0 0 15,0 3 0-15,0 3 0 16,0-1 0-16,0 0 0 15,0-4 0-15,0-5 0 16,0-6 0-16,0-6 0 16,0-4 0-16,0-5 0 15,0-3 0-15,0-1 0 16,0 0 0-16,0 0 0 16,0-1 0-16,0-2 0 15,2-1 0 1,2-3 0-16,2-3 0 15,-1 0 0-15,4 1 0 16,-1-1 0-16,0 2 0 16,-1 2 0-16,-2-1 0 15,-1 3 0-15,-1 1 0 16,-2 0 0-16,-1 1 0 16,2-1 0-16,2-1 0 15,-3 4 0-15,2-1 0 16,-1-2 0-16,1 3 0 15,-2-2 0-15,2 1 0 16,0-1 0 0,0 1 0-16,-2-2 0 15,1 0 0-15,1 1 0 16,-2 0 0-16,5-3 0 16,1-2 0-16,2-2 0 15,1-2 0-15,7-2 0 16,-1-6 0-16,1 3 0 15,2-2 0-15,-1 0 0 16,-3 2 0-16,0 3 0 16,-4 0 0-16,1 3 0 15,-3 4 0-15,-4 0 0 16,7 4 0 0,-6 0 0-16,-2 5 0 15,0 3 0-15,1 7 0 16,-7 6 0-16,4 8 0 15,-2-1 0-15,0 5 0 16,-3-4 0-16,1-4 0 16,2-1 0-16,-1-6 0 15,-1-2 0-15,2-5 0 16,0-5 0-16,0 0 0 16,0-4 0-16,0 0 0 15,2-2 0-15,6-5 0 16,4-8 0-1,10-7 0-15,9-11 0 16,10-12 0-16,2-3 0 16,2-1 0-16,-7 6 0 15,-13 7 0-15,-4 15 0 16,-13 14 0-16,-3 10 0 16,-4 13 0-16,2 10 0 15,0 12 0-15,4 7 0 16,8 8 0-16,9-1 0 15,9 0 0-15,6-3 0 16,12-6 0-16,6-7 0 16,6-7 0-1,2-7-287-15,-2-5-237 16,-5-42-1198-16,-15 25 140 16,-9-6 122-16,-8-7 105 15</inkml:trace>
  <inkml:trace contextRef="#ctx0" brushRef="#br1" timeOffset="139434.51">6372 3991 3980 0,'0'-3'158'15,"2"0"55"-15,-1 0 65 16,-1 0 52-16,0-1 37 16,2 2 28-16,-2 2 11 15,0 0 33-15,0 0 11 16,0 5-116-16,0 6-57 16,0 9-59-16,-2 9-75 15,-4 7-52-15,1 4-38 16,-4 1-22-1,0-4-3-15,2-5-28 16,4-6 0-16,2-8 0 0,-1-7 0 16,2-5 0-1,2-4 0-15,-2-6 0 16,0-6 0-16,0-7 0 16,0-8 0-16,3-8 0 15,1-5 0-15,2-5 0 16,1 0 0-16,3 1 0 15,0 2 0-15,0 8 0 16,-1 7 0-16,0 9 0 16,1 7 0-16,4 8 0 15,2 9 0-15,4 8 0 16,2 7 0-16,0 5 0 16,-1 6 0-1,-2 0 0-15,-4-4 0 16,-4-2 0-16,-2-4 0 15,-6-3-94-15,-2-3-337 16,-2-6-1368-16,-8 4 153 16,-5-9 130-16,-7-3 115 15</inkml:trace>
  <inkml:trace contextRef="#ctx0" brushRef="#br1" timeOffset="139614.38">6283 4173 5276 0,'1'-2'143'0,"2"-3"43"16,13-1 5-16,11-2-33 15,12-3-128-15,15-1-111 16,8 0-244-16,-4-3-930 16,-6 0 77-16,-6-1 69 15,-10 4 64-15</inkml:trace>
  <inkml:trace contextRef="#ctx0" brushRef="#br1" timeOffset="141131.01">10837 4060 4475 0,'3'-7'278'0,"2"1"80"15,-1-2 7-15,-1-1 6 16,0 6 9-16,-3-1 6 15,0 2 9 1,0 2 7-16,0-1 10 0,0 2-133 16,0 3-189-1,0 5-90-15,-7 8 0 16,-4 6 0-16,-6 9 0 16,-5 0 0-16,-5 5 0 15,-3-2 0-15,1 0 0 16,-4-7 0-16,1-2 0 15,-3-7 0-15,1-3 0 16,-2 0 0-16,2-3 0 16,0-2 0-16,5 0 0 15,3-4 0-15,7-3 0 16,5-2 0-16,5-2 0 16,1-5 0-1,4-3 0-15,3-6 0 16,-2-5 0-16,3-6 0 15,3-3 0-15,0 0 0 16,2 0 0-16,4 4 0 16,3 1 0-16,4 2 0 15,-5 5 0-15,2 5 0 16,-3 4 0-16,-1 4 0 16,2 2 0-1,3 6 0-15,1 5 0 0,4 7 0 16,4 6 0-1,5 6 0-15,-1 6 0 16,2-3 0-16,3 3 0 16,-2-7 0-16,3-4 0 15,3-4 0-15,1-5 0 16,0-7 0-16,2-1-5 16,-4-1-452-16,-4-42-1359 15,-3 34 155-15,-8-3 132 16,-1-1 117-16</inkml:trace>
  <inkml:trace contextRef="#ctx0" brushRef="#br1" timeOffset="143026.82">12291 4230 3900 0,'0'-2'182'15,"0"2"90"-15,0-1 41 16,2 1 20-16,-2 0 92 16,2 0 10-16,1 3 9 15,0 5 11-15,3 7 10 16,-4 7-136-16,0 6-67 15,-2 5-102-15,0 0-45 16,0-1-14-16,0-2-101 16,0-1 0-16,0-6 0 15,0-2 0-15,0-5 0 16,0-3 0 0,0-5 0-16,0-3 0 15,0-1 0-15,0-2 0 16,0-1 0-16,0-1 0 15,0 0 0-15,0 0 0 16,0-1 0-16,0-4 0 16,-2-1 0-16,0-5 0 15,0-3 0-15,-1-2 0 16,2-2 0-16,-1-1 0 16,4 0 0-16,-2 2 0 15,0 0 0 1,0 0 0-16,0 2 0 15,0 0 0-15,0-4 0 16,0 0 0-16,0-1 0 16,0-2 0-16,0 2 0 15,0 0 0-15,0 4 0 16,0-1 0-16,0 3 0 16,1 0 0-16,2-2 0 15,-1 0 0-15,2-1 0 16,1-1 0-16,3-2 0 15,-1-2 0-15,5 0 0 16,-3 1 0 0,2-2 0-16,2 3 0 15,-2 1 0-15,6 0 0 16,2 3 0-16,-1 0 0 16,3 4 0-16,-1 4 0 15,-4 4 0-15,-3 0 0 16,-4 4 0-16,-4 6 0 15,-3 1 0-15,-8 6 0 16,-2 6 0-16,-5 3 0 16,-3 1 0-16,1-3 0 15,4-1 0 1,1-3 0-16,5-2 0 16,4-3 0-16,2 0 0 15,8 1 0-15,1-1 0 16,1 3 0-16,0 0 0 15,-1 5 0-15,-6 0 0 16,0-1 0-16,-11 0 0 16,-4-3 0-16,-7-2 0 15,-2-2 0-15,-7-4 0 16,2-3 0-16,5-2 0 16,4-2-188-1,5 0-181-15,7 0-367 16,2 0-858-16,4 0 122 15,4 0 105-15,3 0 94 16</inkml:trace>
  <inkml:trace contextRef="#ctx0" brushRef="#br1" timeOffset="143363.19">12623 4437 5398 0,'5'-2'292'0,"-3"1"3"16,2 0 6-1,3-1 3-15,0 5 7 16,-4 4 3-16,3 4 6 16,0 6 4-16,1 7 8 15,-1 3-332-15,-2 2 0 16,0-1 0-16,0-2 0 15,-2-5 0-15,-2-5 0 16,3-3 0-16,-3-3 0 16,0-4 0-16,0-4 0 15,0 0-33 1,0-4-533-16,-7-6-1213 16,-2-11 149-16,-7-10 129 15,3-14 111-15</inkml:trace>
  <inkml:trace contextRef="#ctx0" brushRef="#br1" timeOffset="144738.99">12585 3427 2909 0,'3'-4'134'15,"-3"0"45"1,2-2 29-16,-2 0 30 16,2 2 35-16,-2 0 58 15,0 0 78-15,0 1 58 16,0 0 50-16,0 2-58 15,-6 0-58-15,0 1-44 16,-5 0-29-16,-2-2-26 16,-3 4-35-16,-1 0-62 15,1 4-83-15,2 0-59 16,1 4-41-16,2 7-22 16,6 2 0-1,3 5 0-15,2 3 0 16,2 2 0-16,2-3 0 15,3-2 0-15,4-5 0 16,5-5 0-16,-1 0 0 16,1-4 0-16,3-5-28 15,-2-2-267-15,0 0-144 16,2-3-187-16,-5-14-944 16,-5 11 119-16,-1-4 102 15,-3 2 92-15</inkml:trace>
  <inkml:trace contextRef="#ctx0" brushRef="#br1" timeOffset="144950.79">12523 3563 3377 0,'-3'-1'185'15,"0"-2"49"-15,3 0 34 16,-2-1-3-16,7 1-22 15,6-2-38-15,7-1-76 16,6 2-135-16,26-3-338 16,-20 1-660-16,-3 0 50 15,-8 1 46-15,-7 0 44 16</inkml:trace>
  <inkml:trace contextRef="#ctx0" brushRef="#br1" timeOffset="146318.52">15096 4089 4418 0,'0'-2'245'15,"0"-2"60"-15,0 3 65 16,0-3 7-16,-3 9 8 16,-7 10 8-16,-9 8 6 15,-8 8 10-15,-10 9 9 16,-3 2-152-16,-6-3-130 15,6-2-66 1,0-5-70-16,1-8 0 16,5-5 0-16,5-6 0 15,2-9 0-15,8 0 0 16,0-8 0-16,6-5 0 16,1-6 0-16,7-4 0 15,2-6 0-15,4-3 0 16,6-1 0-16,11 1 0 15,0 4 0 1,6 5 0-16,6 5 0 16,-1 5 0-16,-2 7 0 15,1 6 0-15,-1 7 0 16,-1 5 0-16,-3 9 0 16,-3 4 0-16,-1 3 0 15,-4 0 0-15,-1-3 0 16,-5-6 0-16,1 0 0 15,2-5-321-15,38-1-602 16,-33-5-684-16,6-3 123 16,-2-4 107-16,-4-5 95 15</inkml:trace>
  <inkml:trace contextRef="#ctx0" brushRef="#br1" timeOffset="148446.79">16605 3563 3699 0,'-3'0'154'16,"0"-1"36"-1,0 1 47-15,0-2 67 16,2 2 51-16,2 0 50 16,-1 0 49-16,0 0 10 15,-1 0 12-15,1-1-116 16,0 1-50-16,1-2-38 15,5 1-50-15,9-2-74 16,5-1-52-16,9-1-51 16,5-2-45-16,4 1 0 15,4 2 0-15,3 4 0 16,3-2 0 0,2 2 0-16,3 0 0 15,-1 0 0-15,1 0 0 16,-3 0 0-16,-1 0 0 15,-4-2 0-15,1 0 0 16,-7 2 0-16,-3-4 0 16,0 0 0-16,-3-2 0 15,3-1 0-15,-1-1 0 16,1-2 0-16,0-1 0 16,-1 0 0-16,-5-1 0 15,-4 0 0 1,-9 1 0-16,-5 5 0 15,-6-2 0-15,-5 6 0 16,-1 0-307-16,0 4-473 16,-9 0-869-16,-8 6 130 15,-6-2 113-15,-14 9 98 16</inkml:trace>
  <inkml:trace contextRef="#ctx0" brushRef="#br1" timeOffset="149442.65">16856 4060 5963 0,'0'0'235'0,"0"0"3"15,0 0 4-15,0 5 2 16,0 5 2-16,0 8 6 15,0 10 1-15,0 10 3 16,0 5 6-16,0 5-262 16,-1 3 0-16,-2-4 0 15,0-3 0-15,0-5 0 16,2-9 0 0,-1-6 0-16,1-7 0 15,-1-5 0-15,2-7 0 16,0-1 0-16,0-3 0 15,0-1 0-15,0 0 0 16,0-1 0-16,0-4 0 16,0-2 0-16,0-4 0 15,3-7 0-15,1-4 0 16,2-3 0-16,4-1 0 16,0-5 0-16,1 3 0 15,-4 2 0-15,1 1 0 16,0 2 0-1,-3 3 0-15,0-2 0 16,3-3 0-16,-2 1 0 16,0-1 0-16,0-2 0 15,0-1 0-15,1 2 0 16,-2 0 0-16,1 3 0 16,0-1 0-16,1 0 0 15,3-2 0-15,3-2 0 16,3-2 0-16,3 2 0 15,4-4 0-15,5 3 0 16,0 2 0 0,3 4 0-16,-2 4 0 15,-5 9 0-15,-5 1 0 16,-5 6 0-16,-6 5 0 16,-5 5 0-16,-3 5 0 15,-8 8 0-15,-7 5 0 16,-3 4 0-16,-1-1 0 15,2 1 0-15,5-4 0 16,8-4 0-16,3 0 0 16,2-3 0-16,1-4 0 15,0 1 0 1,-2 0 0-16,0-3 0 16,-1 0 0-16,-6-3 0 15,-9-1 0-15,-3-1 0 16,-4-3 0-16,1 0 0 15,6 0 0-15,7-3-377 16,18 2-525-16,-7 1-696 16,7 2 122-16,2-1 106 15,4 5 94-15</inkml:trace>
  <inkml:trace contextRef="#ctx0" brushRef="#br1" timeOffset="149770.78">17162 4255 4598 0,'10'-6'224'16,"5"0"115"-16,5-2 12 15,6 0 7-15,0 8 6 16,-1-3 8-16,-1 6 7 16,-2 7 7-16,-11 6 8 15,-5 7-115-15,-4 7-142 16,-10 6-127-16,-5-1-10 15,-4 1 0-15,1-5 0 16,0-5 0 0,6-7 0-16,6-7 0 15,4-5 0-15,5-4 0 16,10-3 0-16,12-6 0 16,8-1 0-16,13-3 0 15,2-3 0-15,5-1-378 16,53 3-1461-16,-51-5 158 15,-1-1 137-15</inkml:trace>
  <inkml:trace contextRef="#ctx0" brushRef="#br1" timeOffset="150826.92">19284 4079 5472 0,'1'-4'284'0,"4"-1"4"16,4-2 5-16,0-3 4 16,3 7 5-16,2 0 4 15,-2 2 5-15,1 5 5 16,-2 5 6-16,-2 10-322 15,-3 5 0-15,-2 8 0 16,-3 7 0-16,-1 0 0 16,-1 2 0-16,1-6 0 15,1 0 0-15,-1-7 0 16,0-8 0 0,0-5 0-16,0-3 0 15,2-4 0-15,-1-4 0 16,2-3 0-16,3 1 0 15,4-5 0-15,4-2 0 16,1-7 0-16,2-3 0 16,-1-10 0-16,0-8 0 15,-6-10 0-15,-1-7 0 16,-2-8 0-16,-4-5 0 16,-3-3 0-16,-6 4 0 15,-8 4 0 1,-14 12 0-16,-9 7 0 15,-18 14 0-15,-7 8 0 16,-6 12 0-16,1 6-376 16,4 3-1463-16,5 10 158 15,9 0 137-15,6-1 117 16</inkml:trace>
  <inkml:trace contextRef="#ctx0" brushRef="#br1" timeOffset="155673.33">11547 8984 4413 0,'0'0'331'16,"1"0"35"-16,0-2 7 15,-1 2 7-15,0 0 9 16,2-1 7-16,-2 1 8 16,1 0 8-16,-1 0 9 15,0 0-152-15,0 0-232 16,2 3-37-16,0 5 0 15,-1 10 0 1,-1 8 0-16,1 10 0 16,-1 8 0-16,0 4 0 15,0-2 0-15,0-2 0 16,3-7 0-16,-3-7 0 16,4-10 0-16,-1-5 0 15,-3-8 0-15,0-3 0 16,0-3 0-16,0-5 0 15,0-8-573-15,-5-9-1213 16,-1-11 150 0,0-7 129-16</inkml:trace>
  <inkml:trace contextRef="#ctx0" brushRef="#br1" timeOffset="156127.42">11499 8786 8191 0,'0'-5'0'0,"3"-5"0"0,5-5 0 16,11-5 0-16,6-5 0 16,7-2 0-16,5-6 0 15,-5-3 0 1,-7 2 0-16,-13-5 0 16,-6 0 0-16,-10 3 0 15,-12 4 0-15,-7 6 0 16,-7 10 0-16,-8 11 0 15,-1 7 0-15,4 9 0 16,6 11 0-16,14 7 0 16,7 8 0-16,8 6 0 15,8 2 0-15,10-4-324 16,11 1-437-16,2-7-888 16,6-6 128-1,2-4 114-15,1-7 99 16</inkml:trace>
  <inkml:trace contextRef="#ctx0" brushRef="#br1" timeOffset="156455.11">12062 8815 5500 0,'2'-7'281'0,"-1"0"5"15,-1 0 3-15,1 2 5 16,-1 9 4-16,0 9 5 16,-2 12 5-1,-2 13 5-15,-5 13 6 16,1 7-319-16,2 5 0 16,2-1 0-16,1-4 0 15,6-5 0-15,7-6 0 16,7-11 0-16,4-7 0 15,14-10 0-15,5-10 0 16,5-5 0-16,2-11 0 16,0-7-409-16,1-13-1421 15,-8-6 156 1,-7-8 135-16</inkml:trace>
  <inkml:trace contextRef="#ctx0" brushRef="#br1" timeOffset="156754.36">12039 8858 5244 0,'0'-12'301'16,"0"-3"4"-16,7-6 5 15,7-3 5 1,17-1 5-16,8 1 5 16,12 0 6-16,1 1 5 15,-3 2 5-15,-9 3-278 16,-13 6-76-16,-13 6-287 16,-7 4-235-16,-5-44-1177 15,-11 50 138-15,-3 0 120 16,-10 8 106-16</inkml:trace>
  <inkml:trace contextRef="#ctx0" brushRef="#br1" timeOffset="156939.19">12004 9015 6982 0,'2'4'131'15,"8"2"0"-15,13-3 2 16,13 0 0-16,14-3 1 15,10-6-289-15,12-4-566 16,-13-2-839-16,-11-6 116 16,-6-3 102-16,-9-4 91 15</inkml:trace>
  <inkml:trace contextRef="#ctx0" brushRef="#br1" timeOffset="157335.35">12791 8318 7088 0,'1'-9'120'0,"-1"3"0"15,2 2 0-15,3 12 2 16,-1 20 0 0,-1 23 1-16,-2 15 1 15,2 17 1-15,-3 7 2 16,-4 4-127-16,3 2 0 16,1-5 0-16,0-1 0 15,1-8 0-15,3-9 0 16,5-8 0-16,2-12 0 15,7-12 0-15,7-11 0 16,8-14 0-16,7-9 0 16,6-11-323-16,6-8-1531 15,-6-14 161-15,-8-5 138 16</inkml:trace>
  <inkml:trace contextRef="#ctx0" brushRef="#br1" timeOffset="157550.14">12680 8965 6747 0,'-10'-8'156'16,"3"-2"0"-16,3-2 2 16,6-3 0-16,21 1 3 15,15 0 0-15,12 0-32 16,13-1-328-1,40-1-611-15,-32 0-763 16,-8 1 119-16,-5 2 103 16,-6-1 92-16</inkml:trace>
  <inkml:trace contextRef="#ctx0" brushRef="#br1" timeOffset="158018.26">13982 8668 7383 0,'2'-18'88'0,"-6"-7"0"16,-2-3 2-16,-13-2-2 15,-8 6 3-15,-11 9-2 16,-14 6 2-16,-3 5 0 16,-1 5 1-16,1 10-92 15,10 11 0-15,11 11 0 16,10 7 0 0,14 12 0-16,6 3 0 15,21 3 0-15,12-2 0 16,15 0 0-16,10-4 0 15,9-3 0-15,0-4 0 16,-7-1 0-16,-14-2 0 16,-21-4 0-16,-21-2 0 15,-25-6 0-15,-27-7 0 16,-17-8 0-16,-5-8 0 16,-7-7-194-16,16-7-333 15,9-6-1219-15,20-5 144 16,18-2 124-1,13-5 108-15</inkml:trace>
  <inkml:trace contextRef="#ctx0" brushRef="#br1" timeOffset="159129.27">14993 8721 4952 0,'6'-8'319'0,"1"-4"6"16,2-2 4-16,-1 1 7 15,-3 3 6-15,-2 1 6 16,0 4 6-16,-3 1 7 15,0 0 6-15,1 4-209 16,-1-1-158-16,0-3 0 16,0 2 0-16,-1-5 0 15,-7-1 0-15,-7-3 0 16,-10 1 0-16,-11 0 0 16,-7 3 0-1,-6 4 0-15,-2 3 0 16,-1 4 0-16,10 6 0 15,2 10 0-15,9 6 0 16,11 8 0-16,7 2 0 16,8 6 0-16,12-3 0 15,11 2 0-15,13-3 0 16,9-2 0-16,13-2 0 16,5-2 0-16,0-2 0 15,-7 2 0 1,-11-2 0-16,-16 3 0 15,-13-1 0-15,-15 1 0 16,-15 1 0-16,-16-3 0 16,-7-3 0-16,-9-8 0 15,-3-4 0-15,-2-11 0 16,10-5-58-16,4-10-344 16,8-7-1414-16,11-10 155 15,9-5 132-15,11-3 116 16</inkml:trace>
  <inkml:trace contextRef="#ctx0" brushRef="#br1" timeOffset="159844.11">15355 8074 5677 0,'0'-10'264'16,"0"-2"3"-16,0 2 4 15,0-1 4-15,0 6 4 16,0 4 4-16,2 7 4 15,-2 5 4-15,0 12 6 16,0 8-297-16,0 11 0 16,0 6 0-16,0 1 0 15,0 1 0 1,0-6 0-16,0 1 0 16,0-5 0-16,0-3 0 15,0-7 0-15,0-7 0 16,0-5 0-16,0-5 0 15,0-10 0-15,0 1 0 16,0-4 0-16,-3 0 0 16,-2-1 0-16,-1-4-43 15,42-2-1887-15,-49-3 173 16,1-5 148-16,-10 0 128 16</inkml:trace>
  <inkml:trace contextRef="#ctx0" brushRef="#br1" timeOffset="161610.48">25675 9629 7831 0,'0'-8'39'16,"0"0"1"-16,0 1 0 15,3 2 0-15,1 14-1 16,4 9 2-16,4 6-1 16,1 5-1-1,2 0 3-15,4 0-42 16,4-7 0-16,10-6 0 16,9-8 0-16,13-4 0 15,12-7 0-15,10-9 0 16,1-7 0-16,-1-1 0 15,-8-11 0-15,-8-2 0 16,-11 1 0-16,-15-1 0 16,-8 4 0-16,-9 6 0 15,-8 7-15-15,-4 7-363 16,57 6-1456-16,-50 5 157 16,3 3 136-1,4 3 117-15</inkml:trace>
  <inkml:trace contextRef="#ctx0" brushRef="#br1" timeOffset="162406.56">27654 9735 5931 0,'0'-4'239'16,"0"1"2"-16,0 1 4 15,0 3 2-15,0 7 4 16,0 10 3-16,2 3 4 16,0 6 2-16,5 1 5 15,9-2-265-15,7-5 0 16,10-6 0-16,16-6 0 15,9-6 0-15,5-7 0 16,1-8 0-16,-4-7 0 16,-6-7 0-16,-11-8 0 15,-2-3 0-15,-10-5 0 16,-7 2 0-16,-8 2 0 16,-3 6 0-16,-8 8 0 15,-2 10-210 1,-2 9-209-16,56 3-1352 15,-50 8 148-15,6 1 128 16,3 2 110-16</inkml:trace>
  <inkml:trace contextRef="#ctx0" brushRef="#br1" timeOffset="162874.44">28651 9427 5894 0,'0'-1'234'16,"2"1"3"-16,-2 5 3 15,3 9 4-15,2 6 2 16,1 6 3-16,1 5 5 15,9-2 1-15,1-4 4 16,6-6-180-16,9-4-79 16,12-7 0-1,8-4 0-15,4-8 0 16,6-5 0-16,2-10 0 16,1-7 0-16,0-9 0 15,1-4 0-15,-1-1 0 16,-7 0 0-16,-12 7 0 15,-11 7 0-15,-15 7 0 16,-12 5 0-16,-3 6 0 16,-4 7 0-16,-1-2 0 15,0 1 0-15,2 2 0 16,-4 3 0-16,4 3-219 16,-2 3-255-1,0-10-1280-15,-3 12 145 16,-6-4 125-16</inkml:trace>
  <inkml:trace contextRef="#ctx0" brushRef="#br1" timeOffset="164043.22">15990 7516 4727 0,'0'-12'333'0,"0"-3"6"16,0-2 7-16,1-3 6 15,-1 10 5-15,0 5 8 16,0 12 7-16,0 25 6 16,0 30 8-16,-7 36-150 15,-5 35-236 1,-5 30 0-16,-9 22 0 16,-3 8 0-16,3 1 0 15,6-3 0-15,3-8 0 16,9-13 0-16,7-15 0 15,1-14 0-15,3-16 0 16,0-21 0-16,-2-21 0 16,2-21 0-16,-1-19 0 15,-1-17 0-15,-1-10 0 16,0-11 0 0,0-3 0-16,0-7 0 15,-1-9 0-15,1-9-179 16,0-6-499-16,0-13-1032 15,0-7 139-15,6-8 120 16,2-8 104-16</inkml:trace>
  <inkml:trace contextRef="#ctx0" brushRef="#br1" timeOffset="168506.7">16944 8745 5873 0,'-1'-1'235'16,"-1"1"4"-16,2-2 2 16,-1 1 4-16,1 2 2 15,1-1 4-15,-1 0 3 16,0-1 3-16,0-1 3 16,0-2-171-16,0-3-89 15,0-6 0-15,2-3 0 16,-2-3 0-1,0-1 0-15,0-5 0 16,0 1 0-16,0 2 0 16,-3 0 0-16,-4 4 0 15,-8 4 0-15,-7 6 0 16,-9 4 0-16,-11 5 0 16,-6 10 0-16,-5 9 0 15,-2 11 0-15,7 7 0 16,5 9 0-16,8 3 0 15,11 0 0 1,12-5 0-16,8-3 0 16,10-8 0-16,18-8 0 15,14-9 0-15,11-10 0 16,9-7 0-16,5-10 0 16,-9-6 0-16,-8-10 0 15,-9-4 0-15,-8-5 0 16,-9 6 0-16,-7 4 0 15,-5 6 0-15,2 11 0 16,0 6 0-16,4 12 0 16,9 9 0-1,12 10 0-15,0 8 0 16,4 9 0-16,-2-1 0 16,16 1-931-16,-22-5-759 15,-9-7 135-15,-5-11 117 16,-4-6 104-16</inkml:trace>
  <inkml:trace contextRef="#ctx0" brushRef="#br1" timeOffset="172656.31">9448 10678 5232 0,'3'-1'297'16,"2"1"5"-16,-1-2 4 16,3-1 5-16,0 0 5 15,-1-1 6 1,1 1 4-16,1-6 8 0,-3 1 4 16,2 0-231-1,-1-3-107-15,-1-3 0 16,-4 2 0-16,-1-2 0 15,-9-1 0-15,-14-2 0 16,-16 3 0-16,-13 3 0 16,-13 4 0-16,-7 4 0 15,-4 9 0-15,6 6 0 16,8 10 0 0,12 6 0-16,16 14 0 0,23 6 0 15,14 3 0 1,23 4 0-16,22-2 0 15,22-2 0-15,11 1 0 16,9-4 0-16,-11 0 0 16,-19-5 0-16,-25-2 0 15,-23-2 0-15,-27-7 0 16,-26-3 0-16,-18-5 0 16,-12-7 0-16,-8-10 0 15,3-5 0-15,14-7-133 16,21-8-565-16,14-5-1019 15,17-5 139-15,11-8 121 16</inkml:trace>
  <inkml:trace contextRef="#ctx0" brushRef="#br1" timeOffset="173282.23">9792 10103 5684 0,'0'-12'263'16,"0"2"4"-16,0-2 4 16,0 2 3-16,0 13 3 15,0 13 6-15,0 10 3 16,0 10 4-16,0 9 6 15,0 7-296 1,0-3 0-16,0-2 0 16,1-6 0-16,-1-6 0 15,0-7 0-15,0-6 0 16,2-5 0-16,-2-8 0 16,0-2 0-16,0-3 0 15,0-3 0-15,0 1-377 16,1-66-1462-16,5 51 158 15,3-2 137-15,7-3 117 16</inkml:trace>
  <inkml:trace contextRef="#ctx0" brushRef="#br1" timeOffset="173871.21">10451 11127 7249 0,'-12'0'102'16,"0"2"1"-16,-1-1 1 16,5 1 0-16,24-1 1 15,28-1 0-15,27-6 0 16,33-2 2-16,26-3 0 16,12-1-107-16,-2-4 0 15,-12 1 0-15,-17 4 0 16,-21 0 0-16,-24 3 0 15,-18 1 0-15,-19 3 0 16,-15 0 0 0,-9 2 0-16,-4 0 0 15,-3-1 0-15,-6 0-291 16,2 1-456-16,-5-2-915 16,-9-3 132-16,1-1 113 15,-1-3 100-15</inkml:trace>
  <inkml:trace contextRef="#ctx0" brushRef="#br1" timeOffset="174334.78">11076 10837 4410 0,'-3'-7'336'0,"-6"-2"31"15,3-1 6 1,1-1 8-16,2 5 7 0,-2 2 9 16,5 1 7-16,0 0 10 15,-3 2 7-15,1-1-151 16,2 2-240-16,-2 0-30 16,1 0 0-16,2 0 0 15,-1 2 0-15,0 2 0 16,13 5 0-1,17 6 0-15,24 4 0 16,23 6 0-16,21 2 0 16,6 3 0-16,-11 1 0 15,-16 4 0-15,-24 1 0 16,-22 5 0-16,-19 1 0 16,-23 2 0-16,-22 1 0 15,-17 0 0-15,-14-4 0 16,-10-3 0-16,0-6 0 15,9-5 0 1,14-7 0-16,10-6 0 16,18-7-553-16,15-4-1239 15,11-12 152-15,9-7 129 16,12-7 114-16</inkml:trace>
  <inkml:trace contextRef="#ctx0" brushRef="#br1" timeOffset="178114.42">12830 10886 4277 0,'0'0'88'0,"0"0"37"16,0 0 15-16,0 0 3 15,0 0 11-15,0 0 63 16,2 0 66-16,-2 0 57 16,0 0 50-16,0 0-35 15,0 0-49-15,0-1-37 16,0-1-13 0,0 1 1-16,0-3-7 15,0 1-70-15,0-1-71 16,0-4-57-16,-2 3-52 15,-3-2 0-15,-1 0 0 16,-7 4 0-16,-8 1 0 16,-6 0 0-16,-7 6 0 15,-6 5 0-15,2 3 0 16,-3 5 0-16,8 8 0 16,6 4 0-16,7 3 0 15,6 4 0-15,9 0 0 16,5 2 0-16,9-5 0 15,10-1 0 1,12-5 0-16,7-7 0 16,7-6 0-16,2-5 0 15,-2-7-94-15,-7-2-301 16,23-2-539-16,-32-4-626 16,-4-4 116-16,-10-1 102 15,-1-1 91-15</inkml:trace>
  <inkml:trace contextRef="#ctx0" brushRef="#br1" timeOffset="178522.03">12580 11064 4335 0,'-8'0'305'15,"1"0"68"-15,0 0 7 16,1 0 7-16,8 1 8 16,7-1 9-16,11 3 8 15,7-2 8-15,7 1 10 16,6-2-155-16,0-2-200 16,-4 1-75-1,-4-2-274-15,-8 3-228 16,-7-36-1230-16,-5 29 142 15,-5-1 123-15,-3-1 107 16</inkml:trace>
  <inkml:trace contextRef="#ctx0" brushRef="#br1" timeOffset="179157.97">13234 10227 6982 0,'0'-10'131'0,"0"2"0"16,0 0 2-16,0 4 0 15,5 21 1-15,-5 24 1 16,0 22 1-16,2 29 0 16,-2 27 4-16,-2 14-140 15,2 8 0-15,0 2 0 16,0 0 0-1,4-7 0-15,1-8 0 16,6-12 0-16,-2-10 0 16,4-13 0-16,-6-15 0 15,2-12 0-15,-4-14 0 16,-3-12 0-16,-2-14 0 16,0-11 0-16,0-10 0 15,-7-8 0-15,-5-12 0 16,8-16-396-16,-2-29-1438 15,8 4 157-15,6-8 136 16</inkml:trace>
  <inkml:trace contextRef="#ctx0" brushRef="#br1" timeOffset="179794.4">13722 11001 8151 0,'2'0'5'16,"3"-1"-2"-16,6-2 2 15,7-3-1-15,4 0 1 16,7-7-1-1,0 0 1-15,-4 0-1 16,-2-2 1-16,-10 0-5 16,-2-1 0-16,-8 1 0 15,-1-3 0-15,-2 1 0 16,-2-3 0-16,-3 1 0 16,-4 4 0-16,-4 4 0 15,-8 4 0-15,-2 5 0 16,-1 4 0-16,-5 7 0 15,0 4 0 1,-2 9 0-16,6 11 0 16,2 6 0-16,3 6 0 15,8 2 0-15,6-1 0 16,4-2 0-16,6-6 0 16,7-6 0-16,9-3 0 15,5-10 0-15,5-9 0 16,5-4 0-16,1-6-204 15,0-7-279-15,1-19-1273 16,1 8 146-16,-3-2 125 16</inkml:trace>
  <inkml:trace contextRef="#ctx0" brushRef="#br1" timeOffset="180454.8">14705 10724 4545 0,'6'-19'354'15,"-3"-8"7"-15,0-5 8 16,-1-2 6-16,0 7 8 15,-4 6 7-15,-1 5 9 16,-8 5 7-16,-11 3 9 16,-7 5-221-1,-9 2-194-15,-8 3 0 16,-2 10 0-16,-2 4 0 16,8 6 0-16,0 11 0 15,9 4 0-15,6 6 0 16,12 2 0-16,8-2 0 15,11 1 0-15,11-4 0 16,15-5 0-16,16-3 0 16,8 1 0-16,11-5 0 15,2 3 0-15,-5 2 0 16,-9 4 0-16,-15 1 0 16,-23 1 0-1,-13 1 0-15,-27-2 0 16,-17-3 0-16,-17-9 0 15,-12-11 0-15,-7-7 0 16,1-8 0-16,9-10-184 16,19-5-499-16,13-3-1024 15,18-4 137-15,13-2 120 16</inkml:trace>
  <inkml:trace contextRef="#ctx0" brushRef="#br1" timeOffset="182197.22">9678 12667 5232 0,'-4'-4'299'0,"-10"3"5"15,-10 1 4-15,-11 9 5 16,-8 15 6 0,-5 18 4-16,4 14 6 15,9 13 6-15,9 5 4 16,16-1-249-16,8-4-90 16,16-7 0-16,9-8 0 15,11-12 0-15,8-10 0 16,6-10 0-16,-1-14 0 15,0-7 0-15,-4-10-300 16,-7-6-313-16,-6-13-1082 16,-7-8 136-1,-7-10 118-15,-5-3 104 16</inkml:trace>
  <inkml:trace contextRef="#ctx0" brushRef="#br1" timeOffset="182430">9548 12781 5432 0,'-3'-12'284'0,"2"-3"6"16,-1-2 3-16,5-6 5 16,13 3 4-1,10 1 5-15,6-1 5 16,9 1 5-16,1 1 5 15,-7 4-288-15,-7 5-331 16,-7 3-255-16,-9-47-1160 16,-8 48 138-16,-5 2 120 15</inkml:trace>
  <inkml:trace contextRef="#ctx0" brushRef="#br1" timeOffset="182609.84">9498 12919 5811 0,'-2'10'251'0,"2"0"2"16,0-1 5-16,13 1 2 15,16-6 5-15,11-7 2 16,18-4-245-16,13-2-328 16,1-5-1337-16,-7-4 128 15,-6 2 113-15</inkml:trace>
  <inkml:trace contextRef="#ctx0" brushRef="#br1" timeOffset="182982.01">10329 13017 6043 0,'0'-3'227'0,"0"3"3"16,0 0 3-16,0 0 2 16,2 3 3-16,9-3 4 15,18 1 2-15,16-1 3 16,24 0 5-16,24-1-252 16,16-2 0-16,11-2 0 15,3 1 0 1,-6-1 0-16,-10 0 0 15,-16 4 0-15,-23-3 0 16,-22 1 0-16,-19 1 0 16,-17-1 0-16,-7 0 0 15,-7-5 0-15,-3 1-424 16,-6-7-1402-16,-3 3 156 16,-6-5 134-16,-2 1 118 15</inkml:trace>
  <inkml:trace contextRef="#ctx0" brushRef="#br1" timeOffset="185803.46">11124 12793 4182 0,'-2'0'171'16,"-1"-2"168"-16,2 2 48 15,-1 0 8-15,1 0 7 16,0-1 9 0,1 0 9-16,0 1 8 15,-2-2 11-15,2 2-118 16,2 0-73-16,-2 0-200 16,-2 0-48-16,-1 0 0 15,0 0 0-15,0 2 0 16,-2 0 0-16,0 1 0 15,4 4 0-15,1 1 0 16,-2 1 0-16,2 1 0 16,13 5 0-16,3 0 0 15,14 2 0 1,14 3 0-16,14 0 0 16,1 1 0-16,-1 1 0 15,-8 1 0-15,-11-1 0 16,-10 0 0-16,-10-1 0 15,-11 2 0-15,-5 1 0 16,-6-1 0-16,-8 0 0 16,-5 0 0-16,-6 2 0 15,-5 0 0-15,-5 0 0 16,2 0 0 0,2-1 0-16,4-3 0 15,4-3 0-15,6-6 0 16,5-1 0-16,4-9 0 15,4-2-417-15,2-11-1411 16,6-5 157-16,8-9 134 16,5-7 118-16</inkml:trace>
  <inkml:trace contextRef="#ctx0" brushRef="#br1" timeOffset="186477.83">11895 12654 5224 0,'1'-8'305'0,"1"-1"6"15,-1 1 4-15,1 1 7 16,-2 4 4-16,0 10 5 15,6 11 6-15,-3 13 6 16,3 12 6-16,-2 14-321 16,-2 5-28-16,0 2 0 15,-2-1 0-15,0-6 0 16,0-9 0-16,0-8 0 16,0-10 0-1,0-10 0-15,0-7 0 16,0-8 0-16,7-3 0 15,7-9 0-15,9-10 0 16,10-5 0-16,12-6 0 16,7-5 0-16,0 4 0 15,3 4 0-15,0 11 0 16,-4 8 0-16,-4 6 0 16,-4 10 0-16,-14 8 0 15,-7 5 0 1,-8 4 0-16,-14 2 0 15,-18 2 0-15,-14-2 0 16,-16-5 0-16,-8-5 0 16,-12-6 0-16,0-8 0 15,5-5 0-15,5-8-43 16,11-6-432-16,7-46-1326 16,11 37 152-16,8-3 131 15</inkml:trace>
  <inkml:trace contextRef="#ctx0" brushRef="#br1" timeOffset="190006.19">7588 7346 5049 0,'-2'0'23'16,"-3"-1"40"-16,-2 1 131 15,-1 0 103 1,2-3 5-16,1 3 5 15,-1-1 5-15,5 1 4 16,1-2 6-16,0 2-2 16,0 0-14-16,0 0-42 15,0 0-148-15,4 0-116 16,12 0 0-16,16-1 0 16,22-1 0-16,26-2 0 15,28-3 0-15,22-4 0 16,23-3 0-16,23-2 0 15,23 0 0-15,22 0 0 16,23 0 0 0,21 1 0-16,17 0 0 15,14 1 0-15,19 0 0 16,8 1 0-16,14-2 0 16,7 0 0-16,9 1 0 15,4-4 0-15,4 3 0 16,-3-4 0-16,-3 0 0 15,-4 0 0 1,-8 1 0-16,-13 1 0 0,-11 0 0 16,-15 1 0-1,-16 0 0-15,-20 4 0 16,-14-5 0-16,-12 2 0 16,-14 1 0-16,-11-3 0 15,-8-3 0 1,-6 3 0-16,-7-3 0 0,-4 4 0 15,-6-1 0-15,-3 6 0 16,-8 1 0-16,-9 0 0 16,-8 3 0-16,-8 1 0 15,-10 0 0-15,-10 2 0 16,-9 0 0 0,-8 0 0-16,-17 2 0 15,-16-3 0-15,-18 1 0 16,-13-1 0-16,-14 0 0 15,-14 1 0-15,-7 1 0 16,-6 0 0-16,-5 3 0 16,-2 0 0-16,-1 0 0 15,-1 0 0-15,1 0 0 16,1 7 0-16,-1 7 0 16,0 11 0-16,0 7 0 15,0 15 0 1,0 7 0-16,0 13 0 15,0 10 0-15,0 8 0 16,0 4 0-16,2 8 0 16,-1 2 0-16,1 9 0 15,-1 7 0-15,2 8 0 16,-1 7 0-16,2 11 0 16,-1 7 0-16,1 8 0 15,3 8 0-15,-2 2 0 16,-1 11 0-16,-3 5 0 15,1 0 0 1,-2 7 0-16,-3 7 0 16,-3-2 0-16,-2 1 0 15,-4 3 0-15,-8 2 0 16,1-4 0-16,-3 2 0 16,-2 3 0-16,2-2 0 15,0-4 0-15,2 1 0 16,1-2 0-16,1-6 0 15,-1-6 0-15,2-1 0 16,-5-8 0-16,3-9 0 16,-1-9 0-1,1-6 0-15,3-10 0 16,2-8 0-16,1-9 0 16,-1-10 0-16,2-7 0 15,2-9 0-15,-3-13 0 16,3-8 0-16,1-7 0 15,-4-9 0-15,1-6 0 16,2-8 0-16,-3-1 0 16,3-8 0-16,-3-3 0 15,0-7 0 1,0-3 0-16,-3-4 0 16,-1-6 0-16,3 0 0 15,-7-2 0-15,2-1 0 16,-5-2 0-16,-6-2 0 15,-9-3 0-15,-10 0 0 16,-13 1 0-16,-12-3 0 16,-17 1 0-16,-16-1 0 15,-14 0 0-15,-17 3 0 16,-12-2 0-16,-14 3 0 16,-18 1 0-1,-13 4 0-15,-15-1 0 16,-22 2 0-16,-19-2 0 15,-12 4 0-15,-17 0 0 16,-11 2 0-16,-5-1 0 16,-7 4 0-16,0 2 0 15,0 1 0-15,-1-3 0 16,1 5 0-16,4-2 0 16,-4 0 0-16,4-2 0 15,-2 0 0 1,-4 0 0-16,3 0 0 15,-3-2 0-15,9 3 0 16,6 2 0-16,8 0 0 16,14 1 0-16,17 2 0 15,10-2 0-15,28 0 0 16,20-3 0-16,23 1 0 16,23-2 0-16,23-1 0 15,12-3 0-15,15-1 0 16,13-2 0-16,13-3 0 15,12-1 0-15,13-2 0 16,11-3 0 0,8-2 0-16,8-1 0 15,4 0 0-15,-2-1 0 16,1-5 0-16,2 2 0 16,-1-5 0-16,-5-4 0 15,2-5 0-15,-3-6 0 16,-3-2 0-16,-1-6 0 15,2-8 0 1,3-8 0-16,0-7 0 0,1-12 0 16,0-11 0-1,-3-8 0-15,2-6 0 16,-3-7 0-16,-3-3 0 16,-1-2 0-16,-1-3 0 15,-1-5 0-15,3-2 0 16,0-5 0-16,4-2 0 15,-1-2 0-15,2-4 0 16,0-5 0-16,1-4 0 16,0-2 0-16,1-1 0 15,1-1 0-15,0 0 0 16,1 2 0-16,5 2 0 16,-1 4 0-1,5 0 0-15,0 1 0 16,2-2 0-16,1 0 0 15,2-1 0-15,2 1 0 16,1-1 0-16,1 0 0 16,-1 1 0-16,0 2 0 15,0 1 0-15,2 2 0 16,-1 1 0-16,2-1 0 16,4 1 0-1,-1-1 0-15,0 3 0 0,-1 1 0 16,-2 0 0-1,-1 2 0-15,-1 1 0 0,-1 6 0 16,0 5 0 0,0 5 0-16,0 3 0 15,2 1 0-15,-4 6 0 16,1 5 0-16,-4 7 0 16,1 7 0-16,-2 10 0 15,-1 2 0-15,0 4 0 16,1 5 0-16,0 5 0 15,3 4 0-15,2 1 0 16,-2 4 0-16,3 0 0 16,-1 2 0-1,-1 3 0-15,2 4 0 16,-1 1 0-16,1 5 0 16,0 6 0-16,-2 0 0 15,-2 5 0-15,1 4 0 16,0-2 0-16,-1 1 0 15,0 2 0-15,2 0 0 16,-1 0 0-16,2 1 0 16,1 3 0-16,-2 1 0 15,1 1 0-15,-1 2 0 16,2-1 0-16,-1-1 0 16,-3 1 0-1,1-3 0-15,3 3 0 16,-3 0 0-16,2-1 0 15,1 3 0-15,4-5 0 16,16 0 0-16,22-5 0 16,26-3 0-16,25-3 0 15,16 0 0-15,2-3 0 16,-7 2 0-16,-19 5 0 16,-18 3-376-16,15 3-1463 15,-47 5 158 1,-14 1 137-16,-6 1 117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38:40.65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3305 4389 3204 0,'2'0'114'0,"-1"-1"38"16,1 1 16 0,-2 0 19-16,0 0 23 15,0 0 25-15,2-2 21 16,-2 1 32-16,0-1 63 15,0 1 10-15,0-2-23 16,0 3-10-16,0-1-1 16,0 1-12-16,0 0-21 15,0 0-21-15,0 0-19 16,0-1-30-16,0 1-65 16,0 0-64-1,0-2-51-15,0 2-30 16,0 0-14-16,0-2 0 15,0 0 0-15,0 1 0 16,0 0 0-16,0-2 0 16,2 3 0-16,-2-3 0 15,1 0 0-15,-1-1 0 16,3 1 0 0,0-2 0-16,0 1 0 0,0 0 0 15,1 0 0-15,-1-1 0 16,0 1 0-1,0 1 0-15,1 2 0 16,-1-1 0-16,1 2 0 16,1 0 0-16,-2 0 0 15,2 0 0 1,1 0 0-16,3 0 0 0,-4 2 0 16,1 0 0-16,0 1 0 15,-1 0 0-15,-2-2 0 16,3-1 0-16,-1 0 0 15,2 0 0-15,0-1 0 16,2 1 0 0,-3 0 0-16,-1 0 0 15,0 0 0-15,-2 0 0 16,1 0 0-16,2 0 0 16,-1 0 0-16,1 0 0 15,3 0 0-15,1 0 0 16,-1 0 0-16,1 0 0 15,-1 0 0-15,2 0 0 16,-4 0 0-16,1 0 0 16,-1 1 0-1,-2 1 0-15,0 0 0 16,-1 2 0-16,2-1 0 16,-2 0 0-16,3-2 0 15,1 2 0-15,-2-1 0 16,-1 1 0-16,3-2 0 15,2 2 0-15,0-3 0 16,0 0 0-16,1 0 0 16,0 0 0-16,-3-3 0 15,2 0 0-15,-3 1 0 16,-1-2 0 0,0 0 0-16,-1 1-106 15,4 2-452-15,5 0-1203 16,4 1 146-16,5-2 126 15,13 0 111-15</inkml:trace>
  <inkml:trace contextRef="#ctx0" brushRef="#br0" timeOffset="8187.31">5299 4456 1795 0,'0'1'131'0,"0"1"30"16,0 0 27-1,0 0 41-15,0-2 39 16,0-2 33-16,0 2 26 16,0 0 27-16,0 0 26 15,0 0-80-15,0 0-27 16,0 0-3-16,0 0-5 16,0 0-17-16,0 0-12 15,0 0 0-15,0 0 9 16,0 0 18-16,0 0 11 15,0 0-16-15,0 0-12 16,0 0-26-16,0 0-25 16,0-1-25-16,0 1-28 15,0-1-35 1,0-2-31-16,0 0-43 16,0 0-33-16,0-1 0 15,2-2 0-15,-1-1 0 16,2 1 0-16,-1-2 0 15,2 2 0-15,2 0 0 16,-2 1 0-16,0-1 0 16,4-1 0-16,-2 3 0 15,2-2 0-15,-1 1 0 16,2 0 0-16,0 1 0 16,1-1 0-1,-3 0 0-15,2 2 0 16,-1-1 0-16,-1 0 0 15,4 0 0-15,0 2 0 16,-1-2 0-16,-1 0 0 16,1 2 0-16,-1-2 0 15,-2 0 0-15,2 1 0 16,-3 0 0-16,2 0 0 16,-1 2 0-16,1 0 0 15,-3 1 0 1,7 0 0-16,-4 0 0 15,1 0 0-15,2 0 0 16,-2 0 0-16,-1 0 0 16,-3 1 0-16,4 0 0 15,-5 2 0-15,2 0 0 16,-2 1 0-16,4 0 0 16,-1 1 0-16,0-1 0 15,0 1 0-15,-1-2 0 16,0-1 0-16,-1 1 0 15,1-2 0-15,0-1 0 16,0 0 0 0,3 0 0-16,1 0 0 15,-2 0 0-15,3 0 0 16,-2 0 0-16,-3-1 0 16,0 1 0-16,-1-1 0 15,-5-2 0-15,1 0 0 16,1-1 0-16,-2 0 0 15,0-1 0-15,0-1 0 16,0 3 0-16,-3 0-94 16,-3 2-400-16,-6-47-1288 15,-4 46 150-15,-5-1 128 16,3-1 112 0</inkml:trace>
  <inkml:trace contextRef="#ctx0" brushRef="#br0" timeOffset="12352">1695 4877 3497 0,'0'-2'128'16,"1"-1"32"-16,-1 0 28 15,0-1 24 1,2 0 41-16,-1 2 69 16,-1-1 69-16,0 0 61 15,0 1 28-15,0 2-90 16,0-1-39-16,0 1-31 16,0 3-26-16,0 5-24 15,-1 4-41-15,-2 7-76 16,-3 7-72-16,-4 4-61 15,0 1-20-15,0 1 0 16,-2-3 0-16,3-5 0 16,4-5 0-1,1-5 0-15,2-7 0 16,2-3 0-16,0-4 0 16,0 0 0-16,0-7 0 15,0-9 0-15,0-6 0 16,2-10 0-16,2-8 0 15,0-7 0-15,4 2 0 16,-1 1 0-16,3 5 0 16,-5 8 0-16,3 7 0 15,-4 9 0-15,0 6 0 16,1 5 0-16,2 4 0 16,5 5 0-1,6 9 0-15,4 7 0 16,1 5 0-16,2 6 0 15,-1 2 0-15,-2 0 0 16,-3-1 0-16,-5-6 0 16,1-3 0-16,-6-2 0 15,-3-8 0-15,-3 0-112 16,-1-2-270-16,28-3-585 16,-34-3-583-16,-5-2 115 15,-5-2 101 1,-1-5 90-16</inkml:trace>
  <inkml:trace contextRef="#ctx0" brushRef="#br0" timeOffset="12532">1627 5040 5043 0,'0'-9'73'15,"0"1"4"-15,9-4-2 16,9-3-13-16,7 4-79 15,13 0-189-15,11-29-932 16,0 29 63 0,-4-2 59-16,4-1 53 15</inkml:trace>
  <inkml:trace contextRef="#ctx0" brushRef="#br0" timeOffset="12971.78">2359 4913 4120 0,'0'0'245'15,"0"-2"145"-15,0 2 8 16,0 0 8-16,3 0 9 16,3 0 9-16,10 0 9 15,11 0 10-15,15-1 11 16,10-2-160-16,12-1-125 16,5 0-169-16,-3-3 0 15,-2 0 0-15,-1 2 0 16,-6 0 0-16,-9-1 0 15,-7 2 0 1,-11-1 0-16,-15 2 0 16,-8 2 0-16,-5 0 0 15,-1-3 0-15,-4 3-264 16,-1 0-160-16,-2-3-299 16,-9 0-841-16,-2-2 118 15,0-1 102-15,0-2 91 16</inkml:trace>
  <inkml:trace contextRef="#ctx0" brushRef="#br0" timeOffset="13211.7">2807 4696 4429 0,'6'-4'128'0,"7"1"83"15,11 0 68-15,12 2 62 16,6 5 31-16,7 9 6 15,-1 8 9-15,-10 6 7 16,-9 8 7-16,-12 7-86 16,-10 0-53-16,-10 0-90 15,-10 0-78-15,-13-3-68 16,0-2-384-16,39-6-1486 16,-43-8 160-16,9-7 135 15</inkml:trace>
  <inkml:trace contextRef="#ctx0" brushRef="#br0" timeOffset="14131.9">3718 4702 4985 0,'0'-1'250'15,"0"-2"68"-15,0 1 6 16,-3 4 6-16,-7 9 6 16,-4 7 5-16,-9 5 6 15,-6 6 7-15,-5 6 5 16,3-3-190-1,-3-3-91-15,3-3-78 16,2-6 0-16,3-5 0 16,3-8 0-16,5-3 0 15,1-7 0-15,4-7 0 16,3-4 0-16,4-5 0 16,3-6 0-16,8-1 0 15,6 1 0-15,2 4 0 16,6 6 0-16,5 5 0 15,3 6 0 1,4 4 0-16,4 8 0 0,-2 6 0 16,-1 5 0-1,2 6 0-15,-5 2 0 16,-1 1 0-16,2 0 0 16,-7-5 0-16,-1-3 0 15,0-2-100-15,-5-4-362 16,-3-27-1326-16,1 16 150 15,-4-6 129-15,2-1 114 16</inkml:trace>
  <inkml:trace contextRef="#ctx0" brushRef="#br0" timeOffset="15180.3">4020 4800 5609 0,'0'-4'271'0,"0"0"3"16,3 1 4-16,1-1 5 15,3 11 3-15,2 9 5 16,1 10 4-16,-1 9 4 16,0 11 6-16,-5 2-305 15,0 3 0-15,0-5 0 16,-1-2 0-16,-1-5 0 15,-1-5 0-15,1-5 0 16,-2-4 0-16,0-6 0 16,0-6 0-1,0-6 0-15,0-2 0 16,0-2 0-16,0-2 0 16,0-1 0-16,0-2 0 15,0-5 0-15,0-4 0 16,0-4 0-16,1-6 0 15,1-1 0-15,-1-4 0 16,5 0 0-16,-2 0 0 16,3 0 0-16,-1 2 0 15,0-4 0-15,-3 4 0 16,3-1 0 0,-2-1 0-16,3-1 0 15,-3-1 0-15,4 0 0 16,-3 1 0-16,1 0 0 15,3 2 0-15,-2 2 0 16,0 2 0-16,1 1 0 16,0-1 0-16,1 3 0 15,0-1 0 1,3 2 0-16,0-1 0 0,1 5 0 16,4-1 0-16,-1 3 0 15,5 1 0-15,-1 5 0 16,0 2 0-16,2 0 0 15,-1 3 0 1,-6 6 0-16,-4 6 0 16,-7 3 0-16,-6 6 0 15,-11 3 0-15,-5 1 0 16,-5-3 0-16,0-3 0 16,6-5 0-16,4-4 0 15,9-4 0-15,2-6 0 16,4 0 0-16,2 0 0 15,9 0 0-15,1 0 0 16,5 0 0-16,0 3 0 16,0 1 0-1,-8 5 0-15,1 4 0 16,-8 3 0-16,-3 1 0 16,1 0 0-16,-7-3 0 15,-3-3 0-15,-5-2 0 16,-3-4 0-16,-7-1 0 15,1-4 0-15,1 0 0 16,3 0 0-16,4 0-314 16,7 0-257-16,4-39-1132 15,3 36 138-15,0 2 118 16</inkml:trace>
  <inkml:trace contextRef="#ctx0" brushRef="#br0" timeOffset="15491.46">4548 5036 5995 0,'3'1'232'16,"-1"3"3"-16,-1 5 3 15,1 7 2-15,-2 7 4 16,0 7 2-1,0 2 4-15,0 4 3 16,1 0 5-16,-1-2-258 16,4-5 0-16,-2-2 0 15,1-6 0-15,-2-5 0 16,1-7 0-16,-4-5 0 16,2-3-582-16,0-6-1202 15,-1-10 151-15,-6-14 128 16,-2-9 112-16</inkml:trace>
  <inkml:trace contextRef="#ctx0" brushRef="#br0" timeOffset="16434.3">5575 4733 4910 0,'0'-2'312'16,"0"0"16"-16,2 0 6 15,-1 2 7-15,1 7 5 16,-2 5 6-16,-2 8 7 15,-7 6 6-15,-8 5 7 16,-3 3-215-16,-9 0-142 16,-4-1-15-1,-2-4 0-15,7-5 0 16,1-6 0-16,3-6 0 16,4-8 0-16,3-4 0 15,0-6 0-15,6-7 0 16,1-6 0-16,7-3 0 15,1-5 0-15,7 4 0 16,6 2 0-16,7 4 0 16,5 3 0-16,4 6 0 15,5 4 0 1,-2 2 0-16,0 9 0 16,1 8 0-16,-4 7 0 15,1 5 0-15,-3 7 0 16,-5 1 0-16,-2-1 0 15,0-6 0-15,-6-4 0 16,0-4 0-16,1-5-322 16,58-6-1532-16,-57-5 161 15,7-4 137-15,-1-9 121 16</inkml:trace>
  <inkml:trace contextRef="#ctx0" brushRef="#br0" timeOffset="17481.7">5916 4811 4969 0,'0'-3'325'15,"0"1"5"-15,2 1 5 16,0 1 7-16,0 9 5 16,-1 7 7-16,5 9 6 15,-3 7 7-15,-2 8 7 16,-1 2-286-16,3 0-88 16,-3 0 0-16,0 0 0 15,0-6 0 1,0-6 0-16,0-4 0 15,0-7 0-15,0-5 0 16,0-5 0-16,0-4 0 16,0-1 0-1,0-4 0-15,0 0 0 0,0 2 0 16,0-4 0-16,0 2 0 16,0-4 0-16,0-5 0 15,0-3 0-15,0-6 0 16,0-2 0-16,0-6 0 15,0-3 0 1,2-2 0-16,-1-1 0 16,1 2 0-16,0-1 0 15,3 6 0-15,-2 0 0 16,0 2 0-16,1-1 0 16,0-3 0-16,0-3 0 15,2 2 0-15,0-5 0 16,1 2 0-16,5-1 0 15,-2 3 0-15,2 3 0 16,0 1 0 0,2 1 0-16,1 2 0 15,0 2 0-15,4 1 0 16,1 3 0-16,-1 3 0 16,1 4 0-16,-3 3 0 15,-1 3 0-15,-4 5 0 16,-6 6 0-16,-2 4 0 15,-7 7 0-15,-4 3 0 16,-4 4 0-16,1-3 0 16,-1-2 0-16,5-5 0 15,3-4 0 1,3-2 0-16,6-4 0 16,3 3 0-16,5 0 0 15,1 0 0-15,3 4 0 16,-6 2 0-16,-5 0 0 15,-4 2 0-15,-9 1 0 16,-5-2 0-16,-5-1 0 16,-5-3 0-16,-2-2 0 15,0-5 0-15,7-2 0 16,6-3-344 0,6 0-300-16,1-2-1031 15,12 1 134-15,-2 1 115 16,2 0 101-16</inkml:trace>
  <inkml:trace contextRef="#ctx0" brushRef="#br0" timeOffset="17871.48">6315 4910 4921 0,'17'-3'318'15,"2"-2"4"-15,4 2 7 16,4-1 5-16,-5 4 5 15,-8 0 7 1,-3 10 6-16,-5 3 7 16,-3 5 5-16,-6 7-157 15,-5 2-207-15,-2 3 0 16,0-3 0-16,-3-1 0 16,3-4 0-16,4-7 0 15,3-5 0-15,1-4 0 16,8-5 0-16,12-2 0 15,8-4 0-15,7-5 0 16,9-2 0-16,3-2 0 16,-3 1 0-1,-8 0 0-15,-8 4 0 16,-7 2 0-16,-13 4 0 16,-5 1-125-16,-7 2-229 15,-1 0-305-15,-9 1-976 16,-3-2 126-16,-4 2 112 15,3-4 98-15</inkml:trace>
  <inkml:trace contextRef="#ctx0" brushRef="#br0" timeOffset="18636.34">7118 4575 5182 0,'15'0'280'0,"21"-2"12"15,22-2 5-15,23 0 4 16,19-1 5-16,10-2 4 16,2 1 7-16,-12 2 3 15,-14 0 7-15,-19 2-78 16,-22 2-239-16,-18-2-10 16,-14 1 0-16,-9 1 0 15,-8 0-79 1,-7-1-355-16,-4 1-1368 15,-6 0 153-15,-5 4 131 16,1 0 115-16</inkml:trace>
  <inkml:trace contextRef="#ctx0" brushRef="#br0" timeOffset="19103.66">7493 5071 6237 0,'0'-8'208'0,"7"-5"2"16,5 1 2-16,5-3 2 16,8 5 3-16,5 3 2 15,0 3 3-15,-1 4 2 16,-6 11 4-16,-8 7-228 15,-5 4 0-15,-6 8 0 16,-2 5 0-16,-2-4 0 16,-2-3 0-16,4-6 0 15,-2-7 0-15,0-8 0 16,5-3 0 0,7-9 0-16,2-10 0 15,1-13 0-15,1-11 0 16,-10-17 0-16,-4-8 0 15,-6-4 0-15,-5 3 0 16,-2 8 0-16,-4 14 0 16,-9 13 0-16,-2 11 0 15,-3 10 0-15,-3 3 0 16,6 12-336-16,16 4-554 16,-2 8-722-16,9 2 123 15,5 2 109 1,11 2 96-16</inkml:trace>
  <inkml:trace contextRef="#ctx0" brushRef="#br0" timeOffset="19311.47">8011 5121 7857 0,'5'12'37'15,"-2"4"0"-15,2 5 0 16,0 8 0-16,-5-3 0 15,0-1 0-15,0-2 0 16,0-4 0-16,0-1-335 16,0-9-1552-1,-3-1 161-15,-3-10 137 16,5-8 119-16</inkml:trace>
  <inkml:trace contextRef="#ctx0" brushRef="#br0" timeOffset="19849.7">8869 4663 6003 0,'2'0'231'0,"15"0"3"16,23 0 3-16,31-4 3 15,30-2 2-15,31 0 5 16,8-2 2-16,-5 0 2 15,-12 0 6-15,-22 0-257 16,-24 4 0-16,-21 0 0 16,-21 2 0-1,-16 0 0-15,-14 2 0 16,-5 0-17-16,-5 0-285 16,0 0-216-16,-4-4-1198 15,0 7 140-15,-6 0 120 16</inkml:trace>
  <inkml:trace contextRef="#ctx0" brushRef="#br0" timeOffset="20291.94">9334 5057 7569 0,'2'-4'68'16,"-1"1"-1"-16,7-3 3 16,3 2-2-16,0 4 1 15,10 0 1-15,-1 4-1 16,-4 6 1-16,-3 9 1 16,-6 3-71-16,-4 6 0 15,-3 3 0-15,0-3 0 16,0-7 0-16,0-3 0 15,3-8 0 1,5-7 0-16,7-5 0 16,1-10 0-16,2-12 0 15,-4-11 0-15,-9-12 0 16,-6-14 0-16,-8-1 0 16,-7 2 0-16,-4 5 0 15,-6 13 0-15,-6 10 0 16,2 13 0-16,1 11 0 15,5 7-286-15,8 8-356 16,7 5-1048-16,9 6 135 16,9-1 117-1,13 6 104-15</inkml:trace>
  <inkml:trace contextRef="#ctx0" brushRef="#br0" timeOffset="20627.7">9713 5050 8061 0,'18'-10'15'16,"5"-1"-1"-16,5 0 1 15,3 3-2-15,-9 7 2 16,-4 9-1-16,-7 6 1 16,-6 5-1-16,-4 8 1 15,-7 7-15 1,-4 0 0-16,1 1 0 15,-2-5 0-15,2-4 0 16,5-7 0-16,2-7 0 16,1-5 0-16,13-6 0 15,9-1 0-15,11-5 0 16,7-2 0-16,11-4 0 16,-3-3 0-16,-3-1 0 15,-5 1-356-15,-4-3-1488 16,-10 0 159-16,-12-5 136 15,0-6 119 1</inkml:trace>
  <inkml:trace contextRef="#ctx0" brushRef="#br0" timeOffset="21256.21">11467 4655 5791 0,'6'-2'253'0,"12"0"2"16,20-3 5-16,25-3 2 15,27 2 5-15,24-3 2 16,6-3 6-16,2 4 2 16,-14 1 5-16,-15 0-282 15,-21 2 0-15,-21 1 0 16,-19 1 0 0,-16 1 0-16,-11 0 0 15,-8 2-106-15,-10 0-338 16,-8 0-1347-16,-8 4 150 15,-5 4 130-15,-4 5 113 16</inkml:trace>
  <inkml:trace contextRef="#ctx0" brushRef="#br0" timeOffset="21718.99">11704 5157 7638 0,'0'-7'60'15,"3"0"1"-15,3-2 0 16,6-4 1-16,1 8-1 16,10 3 1-16,1-1-1 15,-2 7 1-15,-1 5 1 16,-8 8-63-16,-3 5 0 15,-4 6 0-15,-3 2 0 16,1 0 0-16,-4-6 0 16,4-3 0-16,2-8 0 15,3-5 0 1,3-7 0-16,9-4 0 16,-1-7 0-16,2-9 0 15,-6-10 0-15,-4-13 0 16,-8-10 0-16,-7-11 0 15,-6-6 0-15,-8 3 0 16,-1 4 0-16,-9 14 0 16,0 13 0-16,-5 12 0 15,3 11 0-15,-6 8-312 16,11 11-279-16,2 2-1107 16,13 8 137-16,4 3 118 15</inkml:trace>
  <inkml:trace contextRef="#ctx0" brushRef="#br0" timeOffset="22323.78">12195 5248 4928 0,'1'0'326'0,"-1"-1"6"16,2 1 5-16,-2 0 6 15,0 0 7-15,0 0 5 16,0 0 6-16,0-1 9 15,0-1 5-15,1 0-261 16,5-4-114-16,1-2 0 16,5-2 0-16,5-2 0 15,6-2 0-15,4 2 0 16,-2-2 0 0,2 5 0-16,-8 1 0 15,-4 2 0-15,-7 4 0 16,-4 3 0-16,-3 3 0 15,-4 6 0-15,-6 3 0 16,-2 5 0-16,-2 4 0 16,2 0 0-16,4-1 0 15,4 0 0-15,9-2 0 16,9 2 0-16,5-1 0 16,5 0 0-16,1 1 0 15,-3-2 0 1,-9-4 0-16,-8-4 0 15,-10-3 0-15,-14-6 0 16,-5 0 0-16,-11-2 0 16,-6-4 0-16,0-2-325 15,1 0-222-15,5-43-1159 16,3 36 138-16,0 1 119 16,0 0 105-16</inkml:trace>
  <inkml:trace contextRef="#ctx0" brushRef="#br0" timeOffset="23455.56">6030 5923 8191 0,'0'-5'0'0,"0"2"0"15,3 2 0-15,3 1 0 16,1 15 0-16,4 13 0 16,3 12 0-16,0 10 0 15,-1 9 0-15,-3 2 0 16,3-5 0-16,-4-2 0 15,-2-8 0-15,-4-8 0 16,-2-8 0-16,-1-9 0 16,0-9 0-16,0-8 0 15,0-7-417 1,13-16-1411-16,-4-9 157 16,5-13 134-16,2-13 118 15</inkml:trace>
  <inkml:trace contextRef="#ctx0" brushRef="#br0" timeOffset="23692.5">6325 5879 5835 0,'0'-8'248'15,"0"0"4"-15,1 2 2 16,1 6 4-16,3 13 3 16,1 14 4-16,0 16 3 15,3 6 4 1,1 11 6-16,-3 1-278 15,0-2 0-15,-2-3 0 16,-4-6 0-16,-1-5 0 16,-3-8 0-16,-6-6-172 15,-9-5-397-15,-13-6-1172 16,-8-8 143-16,-11-7 123 16</inkml:trace>
  <inkml:trace contextRef="#ctx0" brushRef="#br0" timeOffset="23887.53">5868 6410 8191 0,'9'0'0'0,"9"0"0"16,9 0 0-16,13 3 0 16,5 2 0-16,2 1 0 15,3 2 0-15,-3 2-255 16,-5-2-259-1,-4-18-1219-15,1 10 141 0,-5-2 124 16,1-9 106-16</inkml:trace>
  <inkml:trace contextRef="#ctx0" brushRef="#br0" timeOffset="24064.08">6732 6111 8191 0,'-10'7'0'15,"-8"9"0"-15,-13 11 0 16,-15 13 0-16,-12 9 0 16,-7 12-309-16,0-2-1549 15,4-1 162-15,8-11 138 16,6-9 120-16</inkml:trace>
  <inkml:trace contextRef="#ctx0" brushRef="#br0" timeOffset="25748.09">2771 7657 6445 0,'0'0'187'0,"-2"7"1"15,-4 11 1 1,-8 15 4-16,-10 20 1 16,-8 15 1-16,-7 10 3 15,1 1 1-15,5-4 4 16,7-12-203-16,9-13 0 16,7-16 0-16,5-11 0 15,4-14 0-15,2-10 0 16,5-14 0-16,7-13 0 15,7-16 0-15,6-16 0 16,6-15 0-16,0-8 0 16,1-3 0-1,-3 2 0-15,2 12 0 16,-3 13 0-16,-6 18 0 16,-4 12 0-16,-2 13 0 15,2 12 0-15,1 14 0 16,9 13 0-16,8 14 0 15,2 11 0-15,1 9 0 16,-3 8 0-16,2-6 0 16,-7-2 0-16,-7-8 0 15,-5-9 0 1,-5-6 0-16,-7-8 0 16,-7-9 0-16,1-6 0 15,-7-1-388-15,-8-8-1448 16,-3-2 158-16,-5-3 136 15,-7-6 117-15</inkml:trace>
  <inkml:trace contextRef="#ctx0" brushRef="#br0" timeOffset="26016.17">2674 8037 5906 0,'0'-1'241'0,"0"-2"3"16,7-1 4-16,16-3 2 16,16-4 3-16,21-5 4 15,20-1-7-15,11-1-312 16,2-1-321-16,-11 0-1292 15,-7 3 134-15,-16 2 114 16,-9 0 103 0</inkml:trace>
  <inkml:trace contextRef="#ctx0" brushRef="#br0" timeOffset="26344.7">3683 7928 8191 0,'2'1'0'16,"5"1"0"-16,20-2 0 0,20 0 0 16,19 0 0-1,22-4 0-15,13-4 0 16,-1 1 0-16,-9-6 0 15,-10 3 0-15,-13 1 0 16,-18 2 0-16,-18 1 0 16,-10 4 0-16,-15 0 0 15,-4-1 0-15,-9-1-249 16,-1-1-290-16,-7-8-1189 16,-3-2 140-16,-1-2 123 15,2 4 107-15</inkml:trace>
  <inkml:trace contextRef="#ctx0" brushRef="#br0" timeOffset="26639.49">4092 7688 7387 0,'10'-4'88'0,"13"1"0"15,13 0 0-15,15 3 1 16,9 8 0-16,6 11 0 16,-7 9 1-1,-11 10 1-15,-17 12 1 16,-16 4-92-16,-14 3 0 16,-17 0 0-16,-15-4 0 15,-11-4 0-15,-4-9-231 16,1-8-521-16,0-10-925 15,7-10 135-15,16-6 114 16,8-8 103-16</inkml:trace>
  <inkml:trace contextRef="#ctx0" brushRef="#br0" timeOffset="28895.51">5608 7800 4778 0,'0'0'268'0,"0"0"62"15,0-1 7-15,0 1 4 16,0 0 8-16,0 0 6 16,0 0 6-16,0 0 6 15,0 0 8-15,0 0-114 16,0 0-192-16,0 0-69 16,0 0 0-16,0 0 0 15,0 0 0-15,0 0 0 16,0-2 0-16,0 0 0 15,0-3 0 1,0 1 0-16,0-5 0 16,-1 1 0-16,-2-2 0 15,-3 0 0-15,-1-1 0 16,-6-2 0-16,1 3 0 16,-3 0 0-16,-1-2 0 15,-1 5 0-15,0-1 0 16,-3 4 0-16,0 3 0 15,-2 1 0-15,-4 1 0 16,0 7 0-16,-1 3 0 16,0 5 0-16,1 7 0 15,4 5 0 1,0 5 0-16,2 5 0 16,4 2 0-16,2 1 0 15,2 1 0-15,5-3 0 16,1-1 0-16,3-5 0 15,3-5 0-15,0-6 0 16,3-5 0-16,9-9 0 16,7-3 0-16,11-2 0 15,13-8 0 1,5-2 0-16,2-4 0 16,2-4 0-16,-8-7 0 0,-4-4 0 15,-5-2 0 1,-11-2 0-16,-3-2 0 15,-7 4 0-15,-3 4 0 16,-5 5 0-16,-1 6 0 16,-2 9 0-16,4 1 0 15,0 10 0-15,9 6 0 16,4 9 0-16,4 5 0 16,2 5 0-16,-1 4 0 15,1-2 0-15,-3-4 0 16,2-2-596-1,-5-8-1184-15,-3-7 149 16,-3-7 129-16,-3-5 112 16</inkml:trace>
  <inkml:trace contextRef="#ctx0" brushRef="#br0" timeOffset="30191.72">6507 7590 5523 0,'-2'7'279'0,"-5"12"5"16,-10 15 2-16,-8 19 6 16,-7 11 4-1,-5 10 4-15,1 4 5 16,4-4 5-16,8-10 6 15,4-10-316-15,5-10 0 16,6-12 0-16,5-13 0 16,1-10-373-16,22-8-495 15,-8-14-740-15,2-12 124 16,3-11 107-16,1-11 95 16</inkml:trace>
  <inkml:trace contextRef="#ctx0" brushRef="#br0" timeOffset="30460.47">6519 7614 5931 0,'9'-3'239'0,"4"3"2"16,9 4 4-16,7 8 2 16,3 10 4-16,1 15 3 15,0 6 4-15,-3 9 2 16,-2-1 5-16,-5-1-265 15,-7-5 0-15,-3-5 0 16,-7-8 0-16,-4-5 0 16,-2-5 0-1,-2-6-318-15,0-7-546 16,-15-4-759-16,-6-3 125 16,-9-5 110-16,-4-6 96 15</inkml:trace>
  <inkml:trace contextRef="#ctx0" brushRef="#br0" timeOffset="30643.3">6310 8032 5445 0,'0'-7'278'0,"5"-3"5"16,8-3 4-16,11-7 3 15,12 3-226 1,12-2-145-16,13 0-411 15,-11 0-889-15,-8 1 93 16,-9-1 82-16,-7-1 74 16</inkml:trace>
  <inkml:trace contextRef="#ctx0" brushRef="#br0" timeOffset="31151.82">6830 7193 6614 0,'0'-6'169'0,"3"0"1"16,0 3 3-16,3 2 0 16,5 11 2-16,-2 11 2 15,-2 9 1-15,0 5 1 16,-1 3 4-16,-2 2-183 16,-1-2 0-16,0-5 0 15,-3-5 0-15,0-2 0 16,2-6 0-16,-2-5 0 15,0-4-280-15,3-5-1586 16,-3-3 163 0,0-10 140-16</inkml:trace>
  <inkml:trace contextRef="#ctx0" brushRef="#br0" timeOffset="31695.84">7483 6870 8191 0,'0'-13'0'0,"0"0"0"16,1 4 0-16,1 7 0 15,5 29 0-15,3 37 0 16,0 26 0-16,3 36 0 16,0 23 0-16,-4 19 0 15,-2 3 0-15,4 1 0 16,0-8 0 0,2-9 0-16,3-11 0 15,1-17 0-15,-1-14 0 16,-3-16 0-16,-2-15 0 15,-3-20 0-15,-5-16 0 16,-3-16 0-16,0-11 0 16,-3-13 0-16,-3-12-259 15,6-13-1612-15,-11-15 164 16,-3-17 139-16,3-23 122 16</inkml:trace>
  <inkml:trace contextRef="#ctx0" brushRef="#br0" timeOffset="34123.74">8725 7725 4477 0,'1'0'245'0,"-1"0"111"16,2 0 8-16,-2 0 7 15,0 0 8 1,1 0 7-16,-1 0 8 16,0 0 7-16,0 0 10 15,0-1-135-15,0-1-148 16,0-2-125-16,-1 0-3 16,-5-1 0-16,-7-1 0 15,-7 2 0-15,-9 4 0 16,-7 2 0-16,-3 7 0 15,1 10 0-15,1 7 0 16,9 11 0 0,8 3 0-16,10 3 0 15,7 0 0-15,6-4 0 16,13-7 0-16,8-6 0 16,8-6 0-16,11-9 0 15,9-7-238-15,2-3-283 16,-5-47-1216-16,0 34 143 15,-7-1 124-15</inkml:trace>
  <inkml:trace contextRef="#ctx0" brushRef="#br0" timeOffset="34724.18">9260 7786 5257 0,'-1'-11'291'16,"-6"-3"4"-16,-2 2 5 16,-4-4 4-16,-3 8 5 15,-9 7 6-15,-4 2 4 16,1 9 5-16,-1 4 6 15,2 7-183-15,4 9-147 16,5 6 0 0,5 2 0-16,7 0 0 15,5-5 0-15,2-4 0 16,7-8 0-16,9-7 0 16,3-8 0-16,9-4 0 15,4-9 0-15,2-7 0 16,-4-8 0-16,-4-11 0 15,-6-13 0-15,-4-6 0 16,-8-7 0 0,-4-7 0-16,-4-1 0 15,-1 2 0-15,0 10 0 16,0 9 0-16,0 15 0 16,0 18 0-16,0 9 0 15,0 17 0-15,2 15 0 16,2 10 0-16,7 13 0 15,4 9 0-15,8 0 0 16,3-3 0-16,3-4 0 16,-1-5 0-16,-1-9 0 15,-5-10 0-15,2-7-79 16,2-11-419 0,-3-44-1287-16,3 26 150 15,2-2 129-15,-5-5 112 16</inkml:trace>
  <inkml:trace contextRef="#ctx0" brushRef="#br0" timeOffset="35395.72">9830 7803 5461 0,'4'-8'285'0,"0"-1"4"16,3-4 5-1,-2-1 4-15,-1 1 5 16,-2 2 4-16,-1-2 5 16,-1-3 6-16,0 0 6 15,-1-2-324-15,-2 1 0 16,-5 4 0-16,-6 6 0 16,-5 3 0-16,-5 1 0 15,-8 7 0-15,0 9 0 16,2 5 0-16,5 5 0 15,7 5 0-15,9 0 0 16,6-1 0-16,6-6 0 16,4-5 0-1,7-3 0-15,7-7 0 16,6-4 0-16,1-4 0 16,-2-4 0-16,-5-2 0 15,-8 0 0-15,-5-2 0 16,-3 1 0-16,-2 2 0 15,-2 3 0-15,-1 1 0 16,0 3 0-16,0 1 0 16,0 6 0-16,2 8 0 15,-1 11 0-15,5 15 0 16,2 14 0-16,3 15 0 16,-2 5 0-1,-2 3 0-15,-4 3 0 16,-5-3 0-16,-8-3 0 15,-11-10 0-15,-14-7 0 16,-10-14 0-16,-13-12 0 16,-4-13 0-16,0-14 0 15,7-14 0-15,8-7 0 16,16-12 0-16,15-4 0 16,12-3 0-16,14-3 0 15,16 0 0-15,13-3-366 16,42-1-592-1,-23-2-628-15,1 3 120 16,-5 1 105-16,-6 3 93 16</inkml:trace>
  <inkml:trace contextRef="#ctx0" brushRef="#br0" timeOffset="36390.9">10528 7018 8191 0,'6'4'0'0,"6"23"0"15,2 21 0-15,2 28 0 16,-1 29 0-16,-5 34 0 15,-7 18 0 1,0 11 0-16,2 4 0 16,-1-3 0-16,2-7 0 15,5-19 0-15,-2-16 0 16,-3-18 0-16,-1-24 0 16,-4-23 0-16,-1-23 0 15,0-14 0-15,-1-21-28 16,25-17-922-16,-24-17-727 15,3-21 133-15,3-17 115 16,4-6 103-16</inkml:trace>
  <inkml:trace contextRef="#ctx0" brushRef="#br0" timeOffset="36920.09">11314 7672 5119 0,'0'-9'312'15,"-4"-4"4"-15,-8 1 6 16,-9 5 5-16,-4 7 6 16,-10 11 5-16,-5 14 5 15,4 7 7-15,5 7 7 16,7 11-283-16,8 3-74 16,10-4 0-16,6 0 0 15,13-7 0-15,8-6 0 16,9-8 0-16,5-12 0 15,9-7 0 1,0-6-356-16,45-6-1488 16,-53-6 159-16,-4-5 136 15,-3-2 119-15</inkml:trace>
  <inkml:trace contextRef="#ctx0" brushRef="#br0" timeOffset="37459.51">11731 7797 5783 0,'2'-16'253'16,"-1"-4"4"-16,1-3 4 16,0 0 2-16,-6 5 3 15,-2 7 6-15,-8 3 2 16,-2 5 4-16,-9 6 6 15,-6 6-284-15,-2 7 0 16,2 10 0-16,2 9 0 16,6 7 0-16,7 4 0 15,11-1 0-15,2-3 0 16,6-5 0-16,8-7 0 16,2-11 0-16,6-7 0 15,8-7 0 1,2-12 0-16,2-8 0 15,-1-10 0-15,-4-10 0 16,-6-13 0-16,-4-8 0 16,-4-8 0-16,-4-4 0 15,-3 1 0-15,-4 7 0 16,-1 13 0-16,0 13 0 16,0 17 0-16,-1 15 0 15,-4 16 0-15,1 14 0 16,0 15 0-16,1 13 0 15,3 5 0 1,4 5 0-16,9-6 0 16,0-2 0-16,7-10 0 15,7-8 0-15,4-12-327 16,5-10-1525-16,5-10 160 16,-1-8 138-16,-2-10 119 15</inkml:trace>
  <inkml:trace contextRef="#ctx0" brushRef="#br0" timeOffset="38147.57">12163 7873 7181 0,'6'0'110'16,"7"-2"0"-16,6-5 1 16,8-3 0-16,0-3 1 15,2-5 1-15,-2-5 0 16,-7-2 1-16,-4 1 2 16,-9-3-116-16,-3 0 0 15,-10 2 0-15,-3 4 0 16,-8 6 0-16,-2 10 0 15,-11 1 0-15,-1 12 0 16,0 7 0-16,-2 10 0 16,8 13 0-16,6 9 0 15,8 6 0 1,5-1 0-16,10-3 0 16,7-5 0-16,10-9 0 15,7-6 0-15,6-14 0 16,7-6-307-16,55-7-647 15,-46-4-649-15,6-9 123 16,2-6 106-16,-2-2 96 16</inkml:trace>
  <inkml:trace contextRef="#ctx0" brushRef="#br0" timeOffset="38975.22">12787 7669 5128 0,'0'-4'318'16,"0"-2"4"-16,0 2 7 15,4 0 4-15,-3 4 7 16,0 8 5-16,0 7 8 15,6 10 4-15,-7 8 9 16,0 10-366 0,2 4 0-16,-2-2 0 15,0-4 0-15,0-4 0 0,0-8 0 16,0-4 0 0,0-9 0-16,0-5 0 15,0-4 0-15,0-4 0 16,0-2 0-16,-2-1 0 15,0-2 0-15,-4-5 0 16,4-7 0-16,-4-5 0 16,-1-9 0-16,3-10 0 15,2-5 0-15,0-6 0 16,4-6 0-16,6-3 0 16,13-1 0-16,3 1 0 15,13 4 0 1,7 6 0-16,2 11 0 15,-2 11 0-15,-8 12 0 16,-7 8 0-16,-13 9 0 16,-11 13 0-16,-10 7 0 15,-6 10 0-15,-5 11 0 16,2 5 0-16,6 3 0 16,10 5-174-16,14-1-92 15,15-3-1-15,9-1 13 16,5-6 153-1,-4-9 101-15,-14-4 0 16,-20-7 0-16,-30-6 0 0,-24-5 0 16,-17-4 165-1,-12-5 95-15,-2-3 8 16,13-6-224-16,24-5-582 16,16-10-1170-16,23-5 138 15,18-8 120-15,16-7 104 16</inkml:trace>
  <inkml:trace contextRef="#ctx0" brushRef="#br0" timeOffset="39471.21">13888 6943 8191 0,'4'22'0'16,"-2"31"0"-16,1 26 0 15,-1 30 0-15,-9 24 0 16,-4 24 0-16,0 4 0 15,0 1 0-15,0-7 0 16,5-11 0-16,4-20 0 16,0-12 0-16,-2-21 0 15,-1-26 0-15,1-17 0 16,0-21-449-16,-1-77-1370 16,-4 34 155-16,2-19 133 15,-4-13 116-15</inkml:trace>
  <inkml:trace contextRef="#ctx0" brushRef="#br0" timeOffset="39972.05">14566 7657 5570 0,'-9'-6'274'0,"-13"2"5"15,-12 2 3-15,-9 7 5 16,2 13 3-16,2 13 6 15,9 8 3 1,12 13 6-16,13 0 4 16,6-1-309-16,12-5 0 15,7-6 0-15,9-10 0 16,10-13 0-16,6-8-365 16,7-8-1477-16,-1-9 159 15,-6-9 135-15,-4-8 120 16</inkml:trace>
  <inkml:trace contextRef="#ctx0" brushRef="#br0" timeOffset="40549.41">15073 7771 5398 0,'0'-15'292'15,"-4"-3"3"-15,-1-2 6 16,-5-1 3-16,-6 6 7 16,-11 8 3-16,-5 5 6 15,-3 7 4 1,-4 7 8-16,1 11-332 15,9 9 0-15,4 11 0 16,6 1 0-16,9 3 0 16,8-4 0-16,2-8 0 15,8-6 0-15,9-9 0 16,12-12 0-16,5-8 0 16,8-9 0-16,3-11 0 15,-7-11 0-15,-5-10 0 16,-7-14 0-16,-7-7 0 15,-5-9 0-15,-5-4 0 16,-5 3 0 0,-2 9 0-16,-2 15 0 15,0 16 0-15,-6 19 0 16,3 19 0-16,-4 18 0 16,-1 17 0-16,1 14 0 15,3 12 0-15,8 5 0 16,8 1 0-16,7-2 0 15,10-9 0-15,9-6 0 16,12-12-388-16,6-15-1448 16,4-9 158-16,1-14 136 15,-2-9 117-15</inkml:trace>
  <inkml:trace contextRef="#ctx0" brushRef="#br0" timeOffset="41051.64">15672 7155 5677 0,'0'-9'264'0,"0"4"3"16,-5 5 4-16,-4 10 4 16,-3 13 4-16,-1 21 4 15,-4 12 4 1,5 11 4-16,4 6 6 16,5 8-297-16,1 0 0 15,2 4 0-15,2-5 0 16,-2-4 0-16,-2-7 0 15,-2-9 0-15,-6-13 0 16,-6-8-27-16,-6-11-496 16,-8-12-1268-16,-2-10 150 15,-1-12 130-15,7-13 113 16</inkml:trace>
  <inkml:trace contextRef="#ctx0" brushRef="#br0" timeOffset="41191.51">15406 7797 5720 0,'29'-16'260'0,"14"-5"3"16,11-1 3-16,16-6-312 15,27 11-546-15,-36-1-738 16,-10 4 86-16,-8-2 78 16</inkml:trace>
  <inkml:trace contextRef="#ctx0" brushRef="#br0" timeOffset="42035.79">16042 7553 5461 0,'2'-6'285'0,"1"-2"4"15,-1 2 5-15,1 1 4 16,-2 2 5-16,1 11 4 16,-1 4 5-16,2 10 6 15,-3 7 6-15,3 11-324 16,-6 7 0-16,-1 3 0 16,-1 1 0-16,-2 1 0 15,0-5 0 1,-3-6 0-16,5-7 0 15,3-6 0-15,-1-7 0 16,1-8 0-16,2-5 0 16,0-3 0-16,0-3 0 15,0-2 0-15,-1-2 0 16,1-3 0-16,-2-1 0 16,2-9 0-16,0-1 0 15,0-8 0-15,0-1 0 16,0-6 0-16,0-2 0 15,2-3 0 1,-2 0 0-16,1-2 0 16,2 3 0-16,1 1 0 15,2-1 0-15,3 2 0 16,-1-2 0-16,4-1 0 16,4 1 0-16,3-4 0 15,5 0 0-15,7-2 0 16,6 2 0-16,6 4 0 15,-1 7 0-15,1 6 0 16,-6 9 0-16,-10 8 0 16,-11 9 0-1,-8 8 0-15,-10 12 0 16,-11 7 0-16,-6 5 0 16,-4 7 0-16,0 0 0 15,3-1 0-15,10 0 0 16,7-1 0-16,11-3 0 15,12 3 0-15,6 3 0 16,5 0 0-16,3 3 0 16,-6 0 0-16,-14 0 0 15,-14-6 0-15,-20-5 0 16,-19-8 0 0,-16-9 0-16,-5-8 0 15,-4-7 0-15,7-5 0 16,10-10-30-16,14-6-504 15,13-4-1254-15,11-7 150 16,9-1 129-16,6 4 114 16</inkml:trace>
  <inkml:trace contextRef="#ctx0" brushRef="#br0" timeOffset="43831.32">3337 9767 5566 0,'0'-5'275'16,"0"2"3"-16,0 3 6 15,0 12 2 1,-4 12 5-16,-7 17 5 15,-7 13 4-15,-8 9 4 16,-2-1 7-16,1-3-311 16,4-7 0-16,5-13 0 15,11-8 0-15,1-10 0 16,6-11 0-16,0-6 0 16,3-12 0-16,5-11 0 15,3-13 0-15,2-18 0 16,6-14 0-1,0-9 0-15,2-2 0 16,1 0 0-16,1 9 0 16,2 15 0-16,-2 10 0 15,-2 13 0-15,1 16 0 16,4 8 0-16,1 13 0 16,4 13 0-16,1 11 0 15,-4 9 0-15,-3 8 0 16,-4 0 0-16,-3 2 0 15,-8-4 0 1,-3-5 0-16,-4-6 0 16,-2-7 0-16,-2-8 0 15,-3-6-270-15,37-6-649 16,-52-4-702-16,-5-6 124 16,-8-6 110-16,0-1 97 15</inkml:trace>
  <inkml:trace contextRef="#ctx0" brushRef="#br0" timeOffset="44008.19">3230 10037 7067 0,'0'-8'122'16,"3"1"0"-16,9-7-22 15,12-4-279-15,11 3-201 16,12-19-1202-16,3 10 120 15,-4-1 104-15,-6 1 93 16</inkml:trace>
  <inkml:trace contextRef="#ctx0" brushRef="#br0" timeOffset="44419.7">3678 9193 5077 0,'0'-6'312'0,"0"0"6"16,0-1 6-16,0 4 5 16,4 15 5-16,-4 14 6 15,4 14 5 1,-1 7 7-16,0 11 7 16,-2-2-258-16,4-2-101 15,-5-5 0-15,1-5 0 16,1-9 0-16,1-8 0 15,-3-6 0-15,0-6 0 16,1-7 0-16,-1-3-451 16,5-72-1368-16,6 59 155 15,8-1 133-15</inkml:trace>
  <inkml:trace contextRef="#ctx0" brushRef="#br0" timeOffset="44843.74">4248 9931 8191 0,'2'1'0'0,"0"3"0"16,10-1 0-16,14-1 0 15,23-2 0-15,25 0 0 16,23-4 0-16,21-1 0 16,9-2 0-1,0-3 0-15,-13 1 0 16,-14 0 0-16,-16 2 0 15,-21 2 0-15,-21 3 0 16,-19-1 0-16,-12 3 0 16,-8-2 0-16,-4-2 0 15,-2-2 0-15,-4-4-126 16,0-2-392-16,-3-63-1249 16,-6 54 147-16,0 2 127 15,-1-2 111-15</inkml:trace>
  <inkml:trace contextRef="#ctx0" brushRef="#br0" timeOffset="45134.63">4828 9628 4950 0,'0'-13'326'0,"6"-3"6"15,10 0 5-15,17-2 7 16,12 12 6-16,16 12 5 15,7 12 8 1,-6 10 6-16,-6 16 7 0,-17 11-287 16,-17 9-89-1,-18 7 0-15,-15 2 0 16,-20-5 0-16,-9-7 0 16,-5-5 0-16,-5-14 0 15,6-12 0-15,8-11-479 16,9-37-1332-16,10 15 153 15,12-9 134-15,2-7 114 16</inkml:trace>
  <inkml:trace contextRef="#ctx0" brushRef="#br0" timeOffset="47643.54">5929 9539 3076 0,'3'-6'175'0,"0"-1"57"16,1-1 101-16,2-2 132 15,-5 1 31-15,2 1 12 16,0 3 15-16,-3 2 13 16,0 1 16-1,2-1-108-15,-2 3-87 16,0 7-63-16,0 5-117 15,1 11-154-15,1 10-23 16,3 13 0-16,-1 6 0 16,1 5 0-16,1-1 0 15,-2-2 0-15,-2-1 0 16,-1-10 0-16,0-6 0 16,-1-10 0-16,0-8 0 15,0-8 0 1,0-4 0-16,0-6 0 15,0-2 0-15,0-8 0 16,0-7 0-16,6-7 0 16,1-5 0-16,9-7 0 15,7 0 0-15,11 2 0 16,5 5 0-16,5 5 0 16,0 5 0-16,3 6 0 15,-5 8 0-15,-6 6 0 16,-7 9 0-1,-6 7 0-15,-10 8 0 16,-7 5 0-16,-12 7 0 16,-10 2 0-16,-15-1 0 15,-13-1 0-15,-9-6 0 16,-5-4 0-16,0-8 0 16,5-4 0-16,9-11 0 15,10-5 0-15,8-9-243 16,13-9-145-16,12-5-331 15,9-4-861 1,10-5 120-16,9 5 104 16</inkml:trace>
  <inkml:trace contextRef="#ctx0" brushRef="#br0" timeOffset="48503.55">6519 9758 5364 0,'2'-7'294'0,"-2"2"5"15,1 1 5-15,1 1 5 16,-1 3 4-16,5 6 6 16,0 7 4-16,5 10 7 15,0 5 6-15,-3 10-336 16,2 3 0-16,-4 2 0 16,-2-3 0-16,-1-4 0 15,-1-4 0 1,-2-9 0-16,0-4 0 15,0-5 0-15,0-5 0 16,0-5 0-16,1-2 0 16,-1-2 0-16,0 0 0 15,0 0 0-15,0-2 0 16,0-3 0-16,0-5 0 16,-1-2 0-16,-2-7 0 15,-1-1 0-15,-2-2 0 16,0-4 0-16,0-3 0 15,3 4 0 1,2-2 0-16,0-2 0 16,1 3 0-16,0 0 0 15,2-3 0-15,6 0 0 16,5 0 0-16,6-2 0 16,8-2 0-16,9 1 0 15,4 5 0-15,2 4 0 16,3 8 0-16,-8 7 0 15,-5 5 0-15,-10 8 0 16,-13 10 0 0,-9 7 0-16,-12 5 0 15,-5 9 0-15,-8 0 0 16,4 0 0-16,3-3 0 16,9-3 0-16,12-4 0 15,16-1 0-15,15-2 0 16,10 1 0-16,3 4 0 15,0-2 0-15,-14 5 0 16,-14 0 0-16,-18 0 0 16,-18-3 0-1,-19-1 0-15,-14 0 0 16,-8-6 0-16,-6-2 0 16,2-8 0-16,11-6 0 15,7-5-45-15,6-6-399 16,15-11-1364-16,13-1 153 15,6-6 133-15,11-10 114 16</inkml:trace>
  <inkml:trace contextRef="#ctx0" brushRef="#br0" timeOffset="49171.65">7339 9183 8191 0,'0'0'0'16,"4"8"0"-16,4 17 0 15,3 17 0-15,2 22 0 16,2 24 0-1,-3 20 0-15,-4 16 0 0,-5 12 0 16,-1 5 0-16,-2 2 0 16,0 1 0-1,1-9 0-15,5-8 0 16,3-9 0-16,4-11 0 16,-2-16 0-16,1-16 0 15,-1-20 0-15,-6-16 0 16,-2-14 0-16,-3-13 0 15,0-8 0-15,-5-9 0 16,-2-16-35-16,40-14-1897 16,-45-23 174-16,0-17 147 15,6-11 129-15</inkml:trace>
  <inkml:trace contextRef="#ctx0" brushRef="#br0" timeOffset="50344.06">7895 9777 4369 0,'0'-6'368'15,"0"-1"8"-15,-2 1 8 16,2-1 6-16,0 5 9 15,0 3 9-15,0 7 7 16,0 5 10-16,2 10 9 16,-2 9-211-16,0 11-223 15,0 2 0-15,0 0 0 16,0-1 0-16,0-6 0 16,0-5 0-16,0-8 0 15,0-7 0-15,0-4 0 16,0-6 0-16,0-4 0 15,0-1 0 1,0-3 0-16,0 0 0 16,0-1 0-16,0-5 0 15,0-4 0-15,0-5 0 16,0-5 0-16,0-5 0 16,0-5 0-16,0-3 0 15,0-5 0-15,1 2 0 16,3-4 0-16,3 3 0 15,5-2 0-15,5 1 0 16,4 1 0 0,8-3 0-16,2-1 0 0,8 4 0 15,2 2 0 1,2 8 0-16,-1 5 0 16,-8 11 0-16,-8 5 0 15,-14 10 0-15,-8 6 0 16,-11 11 0-16,-10 3 0 15,-6 9 0-15,0 5 0 16,-3-1 0-16,8-3 0 16,11-2 0-16,13-1 0 15,16-5 0-15,12-1 0 16,11 3 0 0,1 3 0-16,2 2 0 15,-12 3 0-15,-16 3 0 16,-11-2 0-16,-21 0 0 15,-17-3 0-15,-20-3 0 16,-11-3 0-16,-13-8 0 16,0-5 0-16,5-10 0 15,9-2 0-15,11-8 0 16,11-5-358-16,22-2-1487 16,8-2 161-16,7-4 135 15,4 2 120 1</inkml:trace>
  <inkml:trace contextRef="#ctx0" brushRef="#br1" timeOffset="58479.92">8457 8371 3020 0,'0'0'109'16,"0"0"32"-16,0 0 34 15,0 0 27-15,0 0 22 16,0 0 30-16,0 0 32 16,-1 0 80-16,1 0 78 15,0 0-12-15,-1 0-24 16,2 0-28-16,-1 0-31 15,0-2-25-15,0 1-17 16,0-2-27-16,0-2-33 16,0 0-87-1,1-4-77-15,4 1-83 16,2-4 0-16,3 0 0 16,6 1 0-16,3 1 0 15,4 0 0-15,0 0 0 16,-1 0 0-16,-2 4 0 15,-1 0 0-15,-5 2 0 16,1 3 0-16,-4 0 0 16,2 1 0-16,-1 0 0 15,-2 2 0-15,3 1 0 16,0 2 0 0,1 3 0-16,-1 1 0 15,-1-3 0-15,1 2 0 16,-1-3 0-16,-1-3 0 15,2 0 0-15,-1-2 0 16,3-2 0-16,4 0 0 16,-1-3 0-16,0-3 0 15,3 0 0-15,-1-4 0 16,1 1 0-16,-3 2 0 16,-1 0 0-1,-1 4 0-15,-2 1 0 16,0 3 0-16,-2 0 0 15,0 1 0-15,2 0 0 16,-1 0 0-16,2 1 0 16,1-1 0-16,2 0 0 15,0 0 0-15,2 0 0 16,-1 0 0-16,2-1 0 16,1-1 0-16,-1 0 0 15,2-2 0-15,-2-2 0 16,1 1 0-1,-5-3 0-15,0 3 0 16,-4 1 0-16,0-2 0 16,-3 3 0-16,-1 0 0 15,-1 0 0-15,-2 0 0 16,-4 2 0-16,1-1 0 16,0 2 0-16,-2-1 0 15,-1 0 0-15,5 1 0 16,-4-2 0-16,1 0 0 15,1 1 0 1,1 1 0-16,-3 0 0 16,3-2 0-16,-2 2 0 15,-2 0 0-15,0 0 0 16,0 0 0-16,0 0 0 16,0 0-316-16,30 0-601 15,-30 0-694-15,-5 0 125 16,-1 0 107-16</inkml:trace>
  <inkml:trace contextRef="#ctx0" brushRef="#br1" timeOffset="59814.89">11171 8218 4495 0,'0'0'278'16,"0"0"79"-16,0-2 6 15,0 1 7-15,0 1 8 16,0-1 7-16,0-1 8 16,0 2 8-16,0-2 8 15,0 2-137-15,0 0-182 16,0 0-90-16,0 0 0 16,0 0 0-1,0 0 0-15,1 4 0 16,2 0 0-16,1 0 0 15,1 3 0-15,1 0 0 16,4-1 0-16,0-2 0 16,3-1 0-16,6-3 0 15,2 1 0-15,4-2 0 16,0-1 0-16,2-3 0 16,1 1 0-16,-1-5 0 15,0 0 0 1,-2-1 0-16,-3 0 0 15,1 0 0-15,-3 2 0 16,-3 0 0-16,-1 2 0 16,-3 1 0-16,1 3 0 15,-5 1 0-15,2 1 0 16,0 1 0-16,-1 2 0 16,0 0 0-16,4 1 0 15,-3 3 0-15,1-3 0 16,1-1 0-16,-2-2 0 15,1 0 0 1,1-2 0-16,4 0 0 16,-1-2 0-16,-1-3 0 15,4 1 0-15,0-3 0 16,1-1 0-16,-5 2 0 16,0 1 0-16,-3 0 0 15,-3 4 0-15,-5 1 0 16,-1 0 0-16,-2-1 0 15,-1 2 0-15,-1-1 0 16,2 1 0-16,-1 0 0 16,0 0-477-1,0-56-1334-15,0 51 153 16,0 2 133-16,4-4 116 16</inkml:trace>
  <inkml:trace contextRef="#ctx0" brushRef="#br1" timeOffset="61178.76">14390 8225 5115 0,'0'-1'305'0,"1"-1"6"15,-1 0 3-15,0 1 6 16,0 0 7-16,0-1 3 16,0 2 7-16,0 3 6 15,0 0 5-15,0 1-207 16,2 5-141-16,-2-2 0 16,4 0 0-16,6-2 0 15,0-4 0-15,7 1 0 16,4-2 0-16,3 0 0 15,1 0 0 1,-1-2 0-16,-2 1 0 16,0-3 0-16,1 0 0 15,-2-3 0-15,-2-1 0 16,2-1 0-16,1 1 0 16,-6-1 0-16,3 4 0 15,-3 0 0-15,-1 0 0 16,-4 4 0-16,3 1 0 15,-4-2 0-15,1 5 0 16,-4-2 0-16,3 4 0 16,-1-1 0-1,1 0 0-15,0-2 0 16,3-1 0-16,5-1 0 16,0 0 0-16,4-1 0 15,-1-4 0-15,-3 0 0 16,0-2 0-16,-3-1 0 15,-4 0 0-15,-1 2 0 16,-2-1 0-16,-1 4 0 16,0 0 0-16,2 1 0 15,1 1 0 1,7 1 0-16,-1-2 0 16,6 2 0-16,-2 0 0 15,3 0 0-15,-1 2 0 16,1-2 0-16,0 0 0 15,1 0 0-15,1 0 0 16,0-3 0-16,1 0 0 16,-1-3 0-16,-3 0 0 15,-4-3 0-15,-6 2 0 16,-3-1 0-16,-4 0 0 16,-3 3 0-1,0 0 0-15,-2 1 0 16,0 3 0-16,0-3 0 15,0 3 0-15,0 0 0 16,0-1 0-16,0 2-446 16,-6-32-1374-16,-6 28 156 15,-4 0 133-15,-3 1 116 16</inkml:trace>
  <inkml:trace contextRef="#ctx0" brushRef="#br1" timeOffset="64652.14">2496 8503 4849 0,'2'-6'183'15,"-1"2"123"-15,1-5 20 16,-1 3 5-16,-1 2 5 16,2 1 7-16,-2 3 6 15,0 0 7-15,0-3 6 16,0 6-87-1,1-1-118-15,-1 4-139 16,0 10-18-16,0 5 0 16,-1 10 0-16,-1 4 0 15,-2 3 0-15,-2-1 0 16,-1-1 0-16,2-6 0 16,0-4 0-16,2-8 0 15,0-6 0-15,3-6 0 16,0-4 0-16,0-3 0 15,0-4 0 1,0-5 0-16,0-13 0 16,0-6 0-16,3-12 0 15,1-2 0-15,3-3 0 16,2 3 0-16,3 5 0 16,2 8 0-16,-4 6 0 15,-1 6 0-15,1 4 0 16,-6 5 0-16,2 3 0 15,1 3 0-15,5 2 0 16,2 4 0-16,9 8 0 16,3 4 0-16,2 8 0 15,-3 5 0 1,-1 7 0-16,-5-3 0 16,-6 1 0-16,-1-5 0 15,-4-2 0-15,-5-5 0 16,-2-5 0-16,1-3 0 15,-2-1-312-15,-3-4-219 16,-6-9-1183-16,-5 2 139 16,-5-1 120-16</inkml:trace>
  <inkml:trace contextRef="#ctx0" brushRef="#br1" timeOffset="64816.99">2524 8692 4554 0,'-2'-5'351'15,"1"2"6"-15,-1-4 8 16,4-3 6-16,10-5 8 16,12-2 7-16,12-1-177 15,12 0-258-15,9-7-1552 16,-1 9 122-16,-2 0 106 16</inkml:trace>
  <inkml:trace contextRef="#ctx0" brushRef="#br1" timeOffset="65419.97">3656 8586 5918 0,'0'0'240'15,"0"0"4"-15,4-1 1 16,19-3 4-16,19 1 3 16,17-5 3-16,15-2 4 15,8-4 3-15,-5 3 5 16,-9 0-267-16,-13 2 0 16,-12 2 0-16,-11 2 0 15,-11-1 0-15,-12 4 0 16,-6-1 0-1,-1 0 0-15,-4 0-265 16,2 0-238-16,-3-12-1230 16,-3 7 141-16,-5-3 124 15,-2 0 106-15</inkml:trace>
  <inkml:trace contextRef="#ctx0" brushRef="#br1" timeOffset="65672.74">4030 8361 5328 0,'1'-7'289'0,"8"-3"3"16,11-1 6-16,9 1 4 0,10 7 3 15,10 6 7 1,-1 10 4-16,-5 10 6 16,-7 9 5-16,-14 9-227 15,-10 5-100-15,-12 1 0 16,-13-1 0-16,-8 0 0 15,-11-5 0-15,1-6-172 16,-4-4-306-16,3-29-1287 16,8 13 146-16,4-11 127 15,5-7 111-15</inkml:trace>
  <inkml:trace contextRef="#ctx0" brushRef="#br1" timeOffset="67510.59">9018 8519 3781 0,'1'-4'163'16,"1"-1"32"-16,-2 1 24 16,1-1 51-16,1 1 81 15,-1 2 84-15,1-1 13 16,-2 1 10 0,1-1 10-16,-1 3-128 15,0-1-50-15,0 1-29 16,0 0-24-16,0 1-57 15,0 5-88-15,-4 4-89 16,-5 5-3-16,-7 5 0 16,-4 5 0-16,-9 1 0 15,-3 0 0-15,-2 1 0 16,2-2 0-16,2-5 0 16,3-1 0-1,3-7 0-15,4-6 0 16,2-1 0-16,3-3 0 15,1-7 0-15,2-2 0 16,3-1 0-16,3-3 0 16,2-2 0-16,2-2 0 15,1 3 0-15,1-2 0 16,3-1 0-16,2-1 0 16,6 0 0-16,4 0 0 15,4 4 0-15,4 2 0 16,-2 4 0-1,-2 5 0-15,1 5 0 16,-4 6 0-16,2 8 0 16,-2 7 0-16,-1 6 0 15,-2 1 0-15,1 1 0 16,-2-4 0-16,2-5 0 16,1-3 0-16,5-5 0 15,6-3-334-15,53-5-584 16,-39-6-687-16,2 0 124 15,6-2 106-15,-5-4 95 16</inkml:trace>
  <inkml:trace contextRef="#ctx0" brushRef="#br1" timeOffset="68627.58">9620 8785 5263 0,'0'-2'299'15,"0"2"4"-15,0 0 5 16,0 2 6-16,2 6 4 15,-1 5 5 1,2 9 7-16,0 8 4 16,-3 3 6-16,1 4-281 15,1-1-59-15,-4-1 0 16,2-2 0-16,0-2 0 16,2-3 0-16,-4 0 0 15,1-2 0-15,1-6 0 16,0-3 0-16,-2-6 0 15,4-3 0-15,-2-4 0 16,0-2 0-16,0-2 0 16,0 2 0-1,0-5 0-15,0 2 0 16,0-1 0-16,0-4 0 16,0-2 0-16,0-3 0 15,0-2 0-15,0-3 0 16,0-4 0-16,0 1 0 15,1-5 0-15,1-1 0 16,-1 1 0-16,1 1 0 16,0 1 0-16,1 1 0 15,-1 0 0 1,-1 2 0-16,1-3 0 16,-1 0 0-16,1 0 0 15,1 0 0-15,2 2 0 16,1 1 0-16,3 0 0 15,-1 2 0-15,4 4 0 16,-2-1 0-16,3-1 0 16,1 0 0-16,1 0 0 15,1 0 0 1,-2-1 0-16,3 2 0 16,0 2 0-16,1 1 0 15,1 1 0-15,-3 3 0 16,0 5 0-16,-5-1 0 15,-3 6 0-15,-5 2 0 16,-3 6 0-16,-8 1 0 16,-2 5 0-16,-6 3 0 15,0 1 0-15,1-1 0 16,4 0 0-16,7-3 0 16,1-2 0-16,4-1 0 15,4-2 0 1,1-1 0-16,2 0 0 15,2-2 0-15,-2-1 0 16,-5 1 0-16,-3-3 0 16,-9 1 0-16,-7-1 0 15,-4-1 0-15,-5-1 0 16,-2-2 0-16,2-2 0 16,7 0 0-16,9 0-297 15,4 3-325-15,4-3-1072 16,4 0 137-1,4 4 117-15,3-1 104 16</inkml:trace>
  <inkml:trace contextRef="#ctx0" brushRef="#br1" timeOffset="68875.35">9938 9056 5931 0,'0'5'239'0,"0"6"2"15,0 3 4-15,0 6 2 16,0 2 4-16,0 4 3 16,0-3 4-16,-2-1 2 15,1-3 5 1,1-2-265-16,-2-5 0 16,0-4 0-16,0-2-83 15,-1-2-448-15,-1-5-1244 16,-3-12 148-16,-2-7 128 15,-2-14 112-15</inkml:trace>
  <inkml:trace contextRef="#ctx0" brushRef="#br1" timeOffset="69810.48">11541 8582 5543 0,'0'0'272'16,"-2"3"3"-16,-6 5 5 15,-5 10 2-15,-10 7 6 16,-8 6 3-16,-7 3 6 16,-2-3 3-16,-4-3 5 15,5-3-247-15,1-6-58 16,6-5 0-16,3-8 0 16,6-4 0-1,5-4 0-15,4-7 0 16,4-6 0-16,7-3 0 15,2-4 0-15,2 1 0 16,4 0 0-16,3 3 0 16,4 4 0-16,7 1 0 15,5 7 0-15,3 0 0 16,1 10 0-16,2 8 0 16,-2 7 0-16,2 7 0 15,-3 7 0 1,-2 1 0-16,-3-1 0 15,-1-4 0-15,-3-2 0 16,1-8 0-16,0-3 0 16,4-5-367-16,5-6-1474 15,9-3 159-15,4-4 135 16,1-5 119-16</inkml:trace>
  <inkml:trace contextRef="#ctx0" brushRef="#br1" timeOffset="70994.93">12534 8471 4214 0,'0'-3'263'0,"0"3"119"15,2 0 6-15,0 0 9 16,4 6 9-16,-1 2 7 15,0 7 9-15,0 11 10 16,-1 5 10-16,0 5-147 16,-2 3-158-16,-2 1-137 15,0 0 0-15,0-4 0 16,0 0 0-16,0-5 0 16,0-2 0-16,0-7 0 15,0-4 0 1,0-7 0-16,0-2 0 15,0-4 0-15,0-2 0 16,0-2 0-16,0-1 0 16,-4 0 0-16,2-3 0 15,-1-1 0-15,1-4 0 16,-2-4 0-16,2-6 0 16,-4-4 0-16,5 1 0 15,1-2 0-15,-1-2 0 16,-1 3 0-1,4 1 0-15,-2-4 0 16,0-1 0-16,1-4 0 16,3-3 0-16,1-3 0 15,4-6 0-15,1-1 0 16,9-1 0-16,-1 1 0 16,4-1 0-16,-3 8 0 15,2 6 0-15,-3 4 0 16,1 8 0-16,-2 8 0 15,-3 4 0-15,-1 3 0 16,-4 6 0 0,-3 4 0-16,-4 5 0 15,0 6 0-15,-10 5 0 16,2 3 0-16,-1 2 0 16,-3-1 0-16,2-4 0 15,4-1 0-15,3-2 0 16,4-2 0-16,2-3 0 15,1 0 0-15,-1-2-9 16,-1-1 9-16,-1-1 0 16,-6-1 0-16,-12 0 0 15,-6-4 0 1,-4 0 0-16,-2-2 0 16,5-1 0-16,9 0-309 15,6 3-295-15,10-4-1088 16,9 1 136-16,7 1 117 15,6 1 103-15</inkml:trace>
  <inkml:trace contextRef="#ctx0" brushRef="#br1" timeOffset="71291.66">12818 8669 5547 0,'10'-4'276'16,"3"0"5"-16,8-3 4 15,5 2 4 1,3 5 4-16,0 0 5 15,-2 6 4-15,-8 8 5 16,-10 4 6-16,-5 9-313 16,-8 3 0-16,-7 3 0 15,-6-2 0-15,4-4 0 16,1-4 0-16,8-9 0 16,6-5 0-16,14-7 0 15,14-4 0-15,10-5 0 16,7-4-252-16,4-1-83 15,-7 0-131 1,-11-3-169-16,-17-5-856 16,-7 10 106-16,-18-2 96 15,-7 1 83-15</inkml:trace>
  <inkml:trace contextRef="#ctx0" brushRef="#br1" timeOffset="73327.83">14781 8519 4608 0,'1'-3'201'15,"-1"0"44"1,0 2 96-16,0-1 13 0,-3 8 8 15,-5 7 7-15,-12 7 7 16,-8 5 8-16,-8 6 6 16,-5-1-120-1,-5 2-107-15,3-6-47 16,0-1-104-16,3-4-12 16,5-6 0-16,3-6 0 15,9-5 0-15,3-3 0 16,8-5 0-16,4-4 0 15,6-6 0-15,2-2 0 16,9-6 0-16,2 4 0 16,5-1 0-16,3 1 0 15,4 5 0 1,2 5 0-16,0 4 0 0,1 2 0 16,-4 12 0-16,1 5 0 15,-2 7 0-15,1 5 0 16,-2 9 0-1,1-1 0-15,0-2 0 16,2-2 0-16,5-4 0 16,0-7 0-16,2-6 0 15,8-3-373-15,5-8-1467 16,2-3 159-16,4-9 136 16,0-5 119-1</inkml:trace>
  <inkml:trace contextRef="#ctx0" brushRef="#br1" timeOffset="74635.64">15667 8754 5606 0,'0'0'270'0,"0"0"5"16,2 0 4-16,-2 0 3 15,0 2 5-15,1 9 5 16,1 1 3-16,-2 9 4 16,1 7 7-16,2 2-306 15,-3 2 0-15,2 0 0 16,-2-3 0 0,0-3 0-16,0-4 0 15,0-3 0-15,0-6 0 16,0-4 0-16,0-2 0 15,0-3 0-15,0-3 0 16,0 1 0-16,0-2 0 16,0 0 0-16,0 0 0 15,0 0 0-15,0-3 0 16,0-1 0-16,0-3 0 16,0-2 0-16,0-3 0 15,0 0 0 1,0 2 0-16,0-2 0 15,0 0 0-15,0-1 0 16,3-2 0-16,0-2 0 16,-2-1 0-16,2-2 0 15,1-1 0-15,-1 2 0 16,-2 0 0-16,2 0 0 16,-1 4 0-16,1 0 0 15,-2 4 0-15,1-2 0 16,-2 0 0-16,1 1 0 15,1 0 0 1,-1-3 0-16,0 0 0 16,2 1 0-16,2-2 0 15,0 2 0-15,2-1 0 16,2 0 0-16,-1-3 0 16,0 1 0-16,8-4 0 15,1 2 0-15,4 0 0 16,3 2 0-16,5 4 0 15,-2 2 0-15,-1 6 0 16,-4 2 0 0,-6 2 0-16,-6 1 0 15,-4 5 0-15,-10 3 0 16,-5 5 0-16,-6 4 0 16,-5 3 0-16,0 2 0 15,4-2 0-15,6 1 0 16,4 2 0-16,6-3 0 15,6 2 0-15,3-2 0 16,1-1 0-16,-1 0 0 16,0-4 0-16,-6-1 0 15,-4-5 0 1,-12-1 0-16,-4-2 0 16,-9-2 0-16,-3-3 0 15,-2-1 0-15,7 0-284 16,9 2-220-16,6-4-1224 15,6 5 140-15,6 0 123 16,2 2 107-16</inkml:trace>
  <inkml:trace contextRef="#ctx0" brushRef="#br1" timeOffset="75155.68">15931 9045 4090 0,'0'-1'172'16,"0"1"156"-16,0 0 67 16,1-2 9-16,2 2 8 15,1-2 10-15,3-2 9 16,3-3 9-16,8-4 11 15,1-3-137-15,7 0-56 16,4-3-184-16,-1 2-74 16,-2-1 0-1,-4 7 0-15,-7 2 0 16,-5 3 0-16,-8 4 0 16,-1 2 0-16,-8 5 0 15,-4 1 0-15,-1 4 0 16,-4 5 0-16,4 0 0 15,3 4 0-15,7-1 0 16,7 3-3-16,8 2 3 16,6 0-5-16,0-1 5 15,1 2 0-15,-5-4 0 16,-11-4 0 0,-9-4 0-16,-12-4 0 15,-9-6 0-15,-6-3 3 16,-11 1-3-16,-1-5-186 15,4-4-278-15,0-29-1300 16,10 16 147-16,8-7 126 16,13-7 111-16</inkml:trace>
  <inkml:trace contextRef="#ctx0" brushRef="#br1" timeOffset="75871.54">15727 8303 2679 0,'-2'0'160'15,"1"0"38"-15,2 0 11 16,9-2 6-16,12 0 6 15,16-2 5-15,11-1 4 16,9-2 1-16,2-2 3 16,-2 2-110-16,-8-1-64 15,-10 3-39-15,-9 1-10 16,-8 0-16 0,-12 0-53-16,-6 4-73 15,-3-1-183-15,-5-15-632 16,-4 13 46-16,-4 0 41 15,-6-1 39-15</inkml:trace>
  <inkml:trace contextRef="#ctx0" brushRef="#br1" timeOffset="76035.39">15699 8338 3140 0,'19'0'16'15,"18"-2"-62"1,16-5-197-16,6 0-367 16,2-2 19-16,-2-3 18 15</inkml:trace>
  <inkml:trace contextRef="#ctx0" brushRef="#br1" timeOffset="83010.49">5363 8515 2490 0,'-4'0'114'15,"-2"0"37"-15,-2 0 34 16,0 0 21-16,2 0 25 15,2 0 20-15,-4 0 23 16,0 0 25-16,-1 1 27 16,-1 1-53-16,1-1 6 15,1 3-4-15,4 1 3 16,1-1 15 0,3 2 34-16,0-1-5 15,8 1-16-15,20-1-20 16,24-5-23-16,30 1-31 15,31-7-46-15,25-5-35 16,14-5-42-16,-1 0-38 16,-10-3-58-16,-20 3-13 15,-24 5 0-15,-28 2 0 16,-26 0 0-16,-17 4 0 16,-16 0 0-1,-7 5 0-15,-3-1 0 16,0-1-260-16,-1 2-203 15,-3-1-1283-15,-2-2 144 16,-7 3 124-16</inkml:trace>
  <inkml:trace contextRef="#ctx0" brushRef="#br1" timeOffset="83782.77">5801 8912 4006 0,'3'-5'124'16,"2"1"24"-16,2-4 16 16,4 0 9-16,0 4 11 15,1 2 14-15,-1-1 28 16,5 3 35-16,-3 3 34 16,1 2-69-16,-2 2 23 15,1 5 5-15,-4 5 2 16,-4 0-4-16,0-1-6 15,-2 1-11 1,-2-5-29-16,1-1-31 16,-1-2-36-16,1-2-34 15,-1-3-56-15,2 0-29 16,-2-2-20-16,-1-1 0 16,0-1 0-16,1 0 0 15,1-1 0-15,2-2 0 16,1-4 0-16,2-3 0 15,0-6 0-15,0-4 0 16,-2-4 0 0,-2-5 0-16,-2-1 0 15,-5-5 0-15,-4 0 0 16,-7-2 0-16,-5 1 0 16,-7 0 0-16,-6 5 0 15,2 4 0-15,0 4 0 16,0 11 0-16,-1 7-81 15,0 6-359-15,2 7-1359 16,-1 6 151-16,8-1 131 16,3 1 115-16</inkml:trace>
  <inkml:trace contextRef="#ctx0" brushRef="#br1" timeOffset="85918.42">6199 11763 8191 0,'0'-8'0'15,"0"3"0"-15,0 1 0 16,0 6 0-16,0 22 0 16,0 18 0-16,0 19 0 15,-1 11 0-15,-1 8 0 16,2 0 0-16,-1-5 0 16,1-8 0-16,0-9 0 15,1-10 0-15,-1-12 0 16,0-8 0-1,2-10 0-15,-2-9 0 16,0-8-334-16,60-11-1517 16,-50-13 161-16,2-16 137 15,0-15 119-15</inkml:trace>
  <inkml:trace contextRef="#ctx0" brushRef="#br1" timeOffset="86183.17">6342 11755 5966 0,'0'-9'235'0,"0"0"3"0,0 5 3 16,0 7 3-1,4 13 3-15,5 21 3 16,4 15 3-16,2 12 4 16,3 7 3-16,-2 1-260 15,-2 1 0-15,-6-7 0 16,-5-4 0-16,-2-8 0 15,-4-3 0-15,-4-10 0 16,-9-6 0-16,-6-8 0 16,-9-6-488-16,-11-48-1321 15,-2 27 153 1,-3-6 133-16</inkml:trace>
  <inkml:trace contextRef="#ctx0" brushRef="#br1" timeOffset="86386.98">5858 12394 6742 0,'0'-4'156'16,"0"0"1"-16,2 3 1 15,9-2 2-15,13 4 1 16,11 3 1-16,15 3 1 16,9 0 2-16,3 2 2 15,-3-1-457 1,6 0-480-16,-10-4-886 15,-3-3 130-15,-3-5 114 16,3-6 100-16</inkml:trace>
  <inkml:trace contextRef="#ctx0" brushRef="#br1" timeOffset="86563.6">6922 12110 8191 0,'-15'13'0'0,"-17"13"0"15,-19 14 0-15,-19 10 0 16,-9 10 0 0,-3 4-247-16,114-4-1627 15,-95-7 164-15,12-11 140 16,11-13 122-16</inkml:trace>
  <inkml:trace contextRef="#ctx0" brushRef="#br1" timeOffset="88274.41">4488 14115 4306 0,'3'-8'370'15,"1"-1"8"-15,-1-1 7 16,0 1 9-16,-3 3 7 16,0 4 9-1,0 2 8-15,0 9 10 16,-6 12 9-16,-6 17-173 15,-8 12-264-15,-7 14 0 16,-6 1 0-16,2 1 0 16,2-7 0-16,6-12 0 15,7-7 0-15,6-12 0 16,5-9 0-16,3-7 0 16,2-7 0-16,0-5 0 15,0-9 0 1,0-11 0-16,5-15 0 15,9-14 0-15,5-17 0 16,10-9 0-16,9-4 0 16,1 4 0-16,-1 9 0 15,-5 9 0-15,-4 15 0 16,-9 11 0-16,-5 9 0 16,-4 7 0-16,1 10 0 15,5 5 0-15,5 9 0 16,7 11 0-1,8 12 0-15,5 10 0 16,-3 11 0-16,-1 3 0 16,-5 2 0-16,-6-3 0 15,-4-5 0-15,-4-8 0 16,-6-7 0-16,-7-8 0 16,-1-7 0-16,-4-5 0 15,-1-8 0-15,0-3 0 16,-6-2-228-16,3-2-514 15,-7-6-938 1,-1-3 135-16,-1-4 115 16,5-7 103-16</inkml:trace>
  <inkml:trace contextRef="#ctx0" brushRef="#br1" timeOffset="88668.04">4508 14327 5209 0,'0'0'309'16,"0"0"6"-16,2-1 5 16,10-2 5-16,11-3 6 15,12-2 5-15,10-4 6 16,8-2 6-1,-1 1-47-15,-4 2-668 16,10 0-504-16,-19 4-723 16,-4-1 122-16,-1 0 105 15,-5 1 94-15</inkml:trace>
  <inkml:trace contextRef="#ctx0" brushRef="#br1" timeOffset="89131.61">5318 14258 6478 0,'-7'0'184'16,"1"0"0"-16,0 0 3 0,2 0 1 15,8 1 2-15,15 1 2 16,20 1 2-16,19-1 1 15,13 0 4-15,11-2-199 16,-2 0 0-16,-11-2 0 16,-13-2 0-16,-10 2 0 15,-13-1 0 1,-10-1 0-16,-11 0 0 16,-6 0 0-16,-3 0 0 15,-3-2-198 1,0 1-319-16,1-55-1231 0,-1 45 145 15,-1 0 123-15,0-2 110 16</inkml:trace>
  <inkml:trace contextRef="#ctx0" brushRef="#br1" timeOffset="89598.68">5607 14120 3577 0,'-6'-2'204'0,"0"-1"169"16,-2-1 69-16,2 0 11 15,2 1 10 1,1-1 11-16,3 3 12 0,0 0 13 15,0 1 12 1,0 0-154-16,0 0-79 16,0 0-204-16,0 0-74 15,4 1 0-15,12 5 0 16,13 4 0-16,14 2 0 16,13 6 0-16,7 3 0 15,-4 3 0-15,-7 3 0 16,-10 0 0-16,-17 2 0 15,-13 3 0 1,-12 3 0-16,-17 2 0 16,-11 1 0-16,-13-3 0 15,-4 1 0-15,-4-7 0 16,4-7-15-16,10-3-547 16,8-7-1223-16,10-8 150 15,8-4 129-15,6-5 112 16</inkml:trace>
  <inkml:trace contextRef="#ctx0" brushRef="#br1" timeOffset="92680.48">7672 13975 3697 0,'2'0'182'0,"0"0"75"15,0-2 102-15,-1 0 77 16,-1 2 12-16,0-3 9 16,2-1 11-16,-1 0 12 15,2 0 12-15,-3 0-150 16,1 0-55-16,-1 0-86 15,-7-3-116-15,-3 4-85 16,-8 0 0-16,-7 2 0 16,-11 1 0-16,-3 7 0 15,-5 4 0 1,3 8 0-16,2 10 0 16,5 9 0-16,11 3 0 15,12 4 0-15,5-2 0 16,10-4 0-16,9-4 0 15,10-4 0-15,11-10 0 16,10-8 0-16,7-6-413 16,7-5-1417-16,-4-2 158 15,0-6 134-15,-8-2 118 16</inkml:trace>
  <inkml:trace contextRef="#ctx0" brushRef="#br1" timeOffset="93277.92">8278 14080 5432 0,'2'-11'284'15,"-2"-5"5"-15,1-3 4 0,-1-3 5 16,-1 4 4-16,-3 3 6 15,-5 2 4-15,-4 4 5 16,-10 4 5 0,-6 3-288-16,-6 5-34 15,-2 8 0-15,-4 8 0 16,4 6 0-16,5 10 0 16,9 7 0-16,7-2 0 15,10 2 0-15,5-2 0 16,5-8 0-16,9-5 0 15,6-7 0-15,8-12 0 16,10-4 0-16,0-9 0 16,5-11 0-1,-3-8 0-15,-4-4 0 16,-7-16 0-16,-3-7 0 16,-10-7 0-16,-7-9 0 15,-7-3 0-15,-6 0 0 16,-7 1 0-16,-2 10 0 15,1 16 0-15,-2 13 0 16,1 19 0-16,4 18 0 16,5 20 0-16,2 18 0 15,11 18 0 1,12 11 0-16,12 5 0 16,10 0 0-16,11-6 0 15,-1-4 0-15,2-9 0 16,-7-12 0-16,-5-8-325 15,0-13-1528-15,-3-17 161 16,-6-10 137-16,-1-13 121 16</inkml:trace>
  <inkml:trace contextRef="#ctx0" brushRef="#br1" timeOffset="98179.88">3165 10518 1943 0,'0'1'65'0,"0"-1"18"16,0 2 13-16,0-1 15 16,0 0 15-16,0-1 22 15,0 2 23-15,0-2 26 16,0 0 24-16,0 0-19 15,0 0 0-15,0 0-2 16,0 0-4-16,0 0-8 16,0 0-11-1,0 0-20-15,0 0-17 16,0 0-16-16,0 1-20 16,0 0-17-16,0 1-13 15,0-1 1-15,0-1 9 16,0 0 56-16,0 0 83 15,0 0 40-15,6 0 26 16,7-4 8-16,11-3 5 16,10-3-5-16,6-5-4 15,2-2-16-15,-7 1-18 16,-8 1-64-16,-6 2-96 16,-6 2-45-1,-5 3-30-15,-3 1-19 16,1-1-51-16,-4 2-98 15,0 0-130-15,1 2-67 16,2 3-117-16,-2 0-172 16,1-11-807-16,-1 11 99 15,-4 0 89-15,1 1 79 16</inkml:trace>
  <inkml:trace contextRef="#ctx0" brushRef="#br1" timeOffset="98590.5">3230 10659 2899 0,'-9'8'137'16,"-2"-1"55"-16,1 0 37 0,-1-1 36 15,6 0 59 1,5-6 90-16,1 0 41 16,9-2 44-16,11-4 46 15,11-4-85-15,11-6-55 16,8-2-57-16,2-4-37 15,-6 0-37-15,-9 3-62 16,-9 3-101-16,-9 3-35 16,-11 5-41-16,-5 3-35 15,-4 2-74-15,1 2-300 16,63 1-1445 0,-57-3 155-16,3-4 133 15,-1-4 116-15</inkml:trace>
  <inkml:trace contextRef="#ctx0" brushRef="#br1" timeOffset="100823.85">9024 13828 5123 0,'3'-3'301'0,"0"-3"4"15,1 2 5-15,-1 0 5 16,-2-3 5-16,2 4 6 15,-3 2 5-15,0 1 6 16,0 0 6-16,1 0-163 16,1 4-180-16,-2 5 0 15,0 9 0-15,0 11 0 16,-3 13 0-16,-7 10 0 16,0 9 0-16,-4 0 0 15,-1 0 0-15,3-3 0 16,2-9 0-1,5-13 0-15,0-8 0 16,4-11 0-16,-1-11 0 16,2-3 0-16,0-3 0 15,-1-6 0-15,1-5 0 16,0-4 0-16,0-5 0 16,0-9 0-16,7-6 0 15,5-4 0-15,6-6 0 16,7-8 0-16,4 0 0 15,0 0 0 1,-6 4 0-16,-1 5 0 16,-5 8 0-16,-7 5 0 15,-3 8 0-15,-2 6 0 16,-1 1 0-16,-1 8 0 16,-2 1 0-16,0 4 0 15,-1-1 0-15,0 3 0 16,2 1 0-16,-2-1 0 15,0 1 0-15,1 0 0 16,-1 0 0 0,0 0 0-16,2 0 0 15,1 0 0-15,6 0 0 16,2 0 0-16,3 1 0 16,5 6 0-16,0 3 0 15,4 5 0-15,2 6 0 16,1 8 0-16,2 3 0 15,-3 5 0-15,-2 2 0 16,0 1 0-16,-4-4 0 16,-3-1 0-1,0 0 0-15,-5-6 0 16,0-4 0-16,-2-6 0 16,-4-5 0-16,-2-3 0 15,-2-6 0-15,-1-1 0 16,0-1 0-16,0-2 0 15,0-1 0-15,0 0 0 16,0 3 0-16,-3-6 0 16,-3-3-575-16,-9-7-1210 15,-3-6 150 1,-5-6 128-16,-1-1 114 16</inkml:trace>
  <inkml:trace contextRef="#ctx0" brushRef="#br1" timeOffset="101338.36">9133 14041 2640 0,'-5'0'175'15,"0"0"54"-15,1 0 41 0,-2 0 39 16,5 0 93-16,-1 0 120 16,2 0 30-1,0 0 17-15,0 0 16 16,0 0-109-16,0 0-79 16,0 0-59-16,0 0-39 15,0 0-41-15,2 0-107 16,2 2-132-16,8-2-19 15,8 0 0-15,10 0 0 16,8-3 0-16,3-2 0 16,2-3 0-16,-6-1 0 15,-8-1 0 1,-9 1 0-16,-5 4-421 16,-8-4-1406-16,-3 3 156 15,-3 3 134-15</inkml:trace>
  <inkml:trace contextRef="#ctx0" brushRef="#br1" timeOffset="102168.59">9613 13376 3201 0,'0'-7'228'0,"1"0"172"16,1-3 75-16,-1-1 12 15,1 3 12-15,-1 1 14 16,-1 3 14-16,0 3 14 16,0 1 16-16,2 0-167 15,-2 0-100-15,0 4-207 16,1 6-83-1,3 11 0-15,-1 8 0 16,0 13 0-16,-1 3 0 16,0 1 0-16,-2-2 0 15,0-5 0-15,2-6 0 16,-1-7 0-16,-1-7 0 16,0-5 0-16,0-6 0 15,0-4 0-15,0-4 0 16,0 0 0-16,0 3 0 15,0-3 0 1,-1-3-66-16,1-4-543 16,0-5-1150-16,1-8 146 15,2-3 126-15</inkml:trace>
  <inkml:trace contextRef="#ctx0" brushRef="#br1" timeOffset="102684.1">9813 13327 5162 0,'2'-6'314'0,"-1"-1"6"16,1 0 4-16,-1-1 7 15,1 4 5-15,-2 4 5 16,0-1 7 0,1 1 6-16,-1 0 7 0,0 0-361 15,0 1 0 1,2 5 0-16,1 7 0 15,0 6 0-15,-2 10 0 16,2 10 0-16,-2 3 0 16,-1 6 0-16,0-2 0 15,0-1 0-15,0-4 0 16,2-4 0-16,-1-7 0 16,2-6 0-16,0-6 0 15,-3-4 0-15,1-7 0 16,-1-3 0-1,0-3 0-15,0-1 0 16,0 0 0-16,-1-4-319 16,-1-13-1536-16,-3 1 162 15,-4-7 137-15,-3-6 120 16</inkml:trace>
  <inkml:trace contextRef="#ctx0" brushRef="#br1" timeOffset="112554.7">10545 12851 7945 0,'0'12'27'0,"0"16"1"16,0 17-1-16,0 24 0 15,0 26 0-15,-3 22 0 16,-3 18 1-16,-3 13-1 15,2 8 1-15,-2 3-28 16,6-1 0-16,3-6 0 16,2-9 0-1,-1-7 0-15,-1-10 0 16,3-16 0-16,-3-6 0 16,2-14 0-16,0-12 0 15,-2-17 0-15,-2-15 0 16,4-14 0-16,-2-14 0 15,0-10 0-15,-4-6 0 16,-2-9 0 0,-4-14 0-16,52-14-1942 0,-58-17 175 15,-1-17 150 1,2-11 128-16</inkml:trace>
  <inkml:trace contextRef="#ctx0" brushRef="#br1" timeOffset="115442.34">11310 13730 5633 0,'0'0'269'16,"0"-2"2"-16,0 2 5 15,1 0 4-15,-1 0 4 0,0 0 3 16,0 0 6 0,0 0 3-16,0 0 6 15,0 0-302-15,0 0 0 16,0 0 0-16,0 0 0 15,0 0 0-15,0-2 0 16,0-4 0-16,0-2 0 16,0-5 0-16,0 0 0 15,0-2 0-15,-2 1 0 16,-4-2 0-16,-3 1 0 16,-5 0 0-1,-4-1 0-15,-5 6 0 16,-6 4 0-16,-4 2 0 15,-6 4 0-15,-3 11 0 16,0 5 0-16,2 9 0 16,2 10 0-16,12 2 0 15,3 3 0-15,10 1 0 16,7-2 0-16,5-4 0 16,2-6 0-16,5-3 0 15,8-9 0-15,8-6 0 16,6-5 0-16,8-5 0 15,1-8 0 1,-1-3 0-16,-4-6 0 16,-3-5 0-16,-6-3 0 15,-4 2 0-15,-5 1 0 16,-6 9 0-16,-3 2 0 16,1 7 0-16,3 3 0 15,3 6 0-15,-1 4 0 16,5 5 0-16,-3 4 0 15,0 2 0-15,-5 4 0 16,-2-4 0 0,4 1-325-16,-3-3-320 15,1-4-1035-15,6-5 135 16,2-6 115-16,4-4 103 16</inkml:trace>
  <inkml:trace contextRef="#ctx0" brushRef="#br1" timeOffset="115975.36">11739 13664 7678 0,'0'-4'56'0,"0"0"0"15,0 4 1-15,0 8 0 16,0 13-1-16,-5 10 2 15,-4 8-1-15,-3 6 0 16,-1-1 2-16,-3-5-59 16,9-5 0-16,1-8 0 15,3-7 0-15,1-9 0 16,1-3 0-16,1-4 0 16,0-8 0-16,1-6 0 15,6-12 0 1,1-15 0-16,11-9 0 0,4-10 0 15,4 0 0 1,-5 2 0-16,2 5 0 16,-5 9 0-16,-3 10 0 15,-2 7 0-15,-3 8 0 16,-3 8 0-16,8 4 0 16,-1 10 0-16,6 10 0 15,4 7 0-15,2 11 0 16,-3 9 0-16,-3-1 0 15,-1 0 0-15,-2-1 0 16,-4-4 0 0,-2-6 0-16,-5-6 0 15,-2-7 0-15,-5-5 0 16,0-8 0-16,-3-2-459 16,-5-18-1357-16,-4 9 155 15,-6-1 132-15,-5-4 116 16</inkml:trace>
  <inkml:trace contextRef="#ctx0" brushRef="#br1" timeOffset="116168.18">11766 13821 7366 0,'3'-6'90'15,"6"-2"0"-15,9-6 1 16,8-3 0-16,8 0 0 15,6 2-296-15,2 2-238 16,-6-27-1224-16,-7 25 133 16,-9 1 113-16,-6-1 102 15</inkml:trace>
  <inkml:trace contextRef="#ctx0" brushRef="#br1" timeOffset="116722.18">12255 12979 4814 0,'0'-13'339'0,"0"-3"8"16,0-4 5-16,0 1 7 15,0 8 6-15,0 9 9 16,0 0 5-16,0 13 9 16,0 12 6-16,0 14-314 15,0 10-80-15,0 14 0 16,0 1 0 0,0-1 0-16,0-5 0 15,0-5 0-15,0-7 0 16,2-8 0-16,-2-10 0 15,0-10 0-15,0-7 0 16,0-5 0-16,2-3 0 16,-2-1 0-16,0-1 0 15,0-4 0-15,0-5 0 16,1-4-302-16,-1-12-1557 16,0 3 161-1,-3-6 139-15,-4 4 120 0</inkml:trace>
  <inkml:trace contextRef="#ctx0" brushRef="#br1" timeOffset="118047.46">5265 15948 5128 0,'1'-8'318'0,"-1"-1"4"15,2 2 7-15,-2 0 4 16,0 14 7-16,-5 13 5 16,-5 16 8-16,-6 11 4 15,-5 15 9 1,-7 5-366-16,2-1 0 0,0-2 0 15,5-7 0 1,4-10 0-16,6-12 0 16,4-11 0-16,5-12 0 15,2-6 0-15,0-14 0 16,6-14 0-16,8-13 0 16,3-16 0-16,6-14 0 15,7-5 0-15,3-1 0 16,0 3 0-16,2 10 0 15,-2 10 0-15,-5 15 0 16,1 12 0-16,4 15 0 16,0 12 0-1,3 12 0-15,4 12 0 16,-2 7 0-16,-5 4 0 16,-4-1 0-16,-4-2 0 15,-5-6 0-15,-4-2 0 16,-7-4 0-16,-5-4 0 15,-3-6 0-15,-4-1 0 16,-7-4-252-16,-7 0-267 16,-6-12-1214-16,-12 2 141 15,-2-2 124-15</inkml:trace>
  <inkml:trace contextRef="#ctx0" brushRef="#br1" timeOffset="118230.29">5187 16247 5102 0,'0'-3'316'16,"0"0"4"-16,1 0 7 16,11-4 5-16,12-2 5 15,11-1 8-15,11-1 4 16,6-3-133-16,0 0-259 16,3 2-758-1,-16 0-768-15,-9-2 118 0,-5-2 103 16</inkml:trace>
  <inkml:trace contextRef="#ctx0" brushRef="#br1" timeOffset="118758.33">5740 15599 4219 0,'0'-13'383'15,"0"0"7"1,0-3 9-16,0-1 8 16,0 8 8-16,0 5 9 15,0 2 11-15,0 11 9 16,0 8 9-16,0 9-231 15,0 10-222-15,0 8 0 16,0 2 0-16,1-2 0 16,1-5 0-16,0-2 0 15,0-7 0-15,-1-4 0 16,1-6 0-16,-2-3 0 16,0-6 0-16,0-4-121 15,19-2-782-15,-16-5-762 16,5-4 132-1,1-2 113-15,10-3 102 16</inkml:trace>
  <inkml:trace contextRef="#ctx0" brushRef="#br1" timeOffset="119290.34">6527 16205 5707 0,'-8'3'261'0,"-1"-2"4"16,3 2 3-16,0 0 4 15,13 2 3-15,18 1 5 16,15-5 3 0,18 4 5-16,17-3 4 15,8-2-292-15,3-2 0 16,-5 0 0-16,-7-1 0 16,-14-2 0-16,-12 0 0 15,-15 0 0-15,-13 1 0 16,-7 1 0-16,-8 1 0 15,-4 1 0-15,-1-3 0 16,-3 0-378-16,38-3-1461 16,-44-5 158-1,-7-3 137-15</inkml:trace>
  <inkml:trace contextRef="#ctx0" brushRef="#br1" timeOffset="119694.97">6922 16013 3297 0,'-4'-4'213'15,"-3"-2"147"1,0 0 105-16,1-1 12 15,0 1 11-15,5 2 14 16,1 3 12-16,0-1 15 16,7 4 15-16,16 5-159 15,13 5-88-15,12 1-177 16,11 8-120-16,0 4 0 16,-7 2 0-16,-11 1 0 15,-15 7 0-15,-12 1 0 16,-10 0 0-1,-12 2 0-15,-11-2 0 16,-10 0 0-16,-7-3 0 16,-6-6 0-16,3-7-198 15,19-3-1689-15,-5-9 165 16,13-9 143-16,9-11 123 16</inkml:trace>
  <inkml:trace contextRef="#ctx0" brushRef="#br1" timeOffset="120614.13">8007 15841 7417 0,'0'-6'84'0,"0"0"1"15,2 3 1-15,2 6-1 16,2 12 0-1,2 14 2-15,1 11 0 16,0 8-1-16,-2 6 3 16,-2-2-89-16,0-3 0 15,-2-4 0-15,-3-5 0 16,0-7 0-16,0-12 0 16,0-6 0-16,0-5 0 15,0-7 0-15,1-5 0 16,7-8 0-16,6-7 0 15,5-7 0 1,10-7 0-16,4 0 0 16,6 3 0-16,-3 10 0 15,-2 4 0-15,0 8 0 16,-4 4 0-16,-3 5 0 16,-5 12 0-16,-7 4 0 15,-10 4 0-15,-6 7 0 16,-12 0 0-16,-13 1 0 15,-7-5 0-15,-12 0 0 16,-4-6 0-16,1-5 0 16,3-10 0-1,4-5 0-15,7-9 0 16,10-6 0-16,11-3-226 16,10-3-239-16,13-8-1289 15,13 4 145-15,12 0 125 16,3 1 110-16</inkml:trace>
  <inkml:trace contextRef="#ctx0" brushRef="#br1" timeOffset="121254.04">8548 16025 6205 0,'2'-3'210'0,"-1"-1"3"15,2 1 4-15,5 1 0 16,0 5 3-16,4 7 4 16,1 7 1-16,1 5 3 15,-4 7 4-15,-2 6-232 16,-4 0 0-16,-1-1 0 16,-3-2 0-16,0-5 0 15,0-7 0-15,0-2 0 16,0-8 0-1,0-2 0-15,0-6 0 16,0-2 0-16,0 0 0 16,0 0 0-16,0 0 0 15,-1-6 0-15,-2-2 0 16,-3-7 0-16,1-5 0 16,2-6 0-16,2-9 0 15,-1-2 0-15,8-9 0 16,5-6 0-1,7-3 0-15,10 1 0 16,8 2 0-16,9 6 0 16,4 9 0-16,1 8 0 15,-5 11 0-15,-4 8 0 16,-11 7 0-16,-12 13 0 16,-10 8 0-16,-11 9 0 15,-10 5 0-15,-6 8 0 16,4 1 0-16,6 4 0 15,7-2 0-15,15 4 0 16,7-5 0 0,0-2 0-16,-5-5 0 15,-8-4 0-15,-23-1 0 16,-21-7 0-16,-22-3 0 16,-17-5 0-16,-6-3 0 15,3-8 0-15,18-3-270 16,29-12-1598-16,27-7 164 15,28-12 138-15,24-3 122 16</inkml:trace>
  <inkml:trace contextRef="#ctx0" brushRef="#br1" timeOffset="121794.06">9393 15391 8191 0,'0'-1'0'16,"0"7"0"-1,0 16 0-15,0 21 0 0,0 23 0 16,0 27 0-16,0 14 0 16,0 11 0-16,0 0 0 15,3-1 0-15,5-7 0 16,1-5 0-16,3-12 0 16,1-14 0-16,-1-15 0 15,-6-18 0-15,-2-14 0 16,-3-15 0-1,-2-9 0-15,-3-16 0 16,4-12-302-16,53-16-1557 16,-46-18 161-16,6-14 139 15,4-7 120-15</inkml:trace>
  <inkml:trace contextRef="#ctx0" brushRef="#br1" timeOffset="122434.49">9666 15926 7185 0,'0'-4'109'16,"5"0"1"-16,2 3 1 15,4 4 0-15,1 9 0 16,3 7 2-16,-3 6 0 16,0 8 0-16,-2 1 2 15,-4 0-115-15,-2 1 0 16,-2-3 0-16,-2-6 0 15,0-6 0-15,0-5 0 16,0-5 0-16,0-5 0 16,0-3 0-16,0-2 0 15,-5-5 0-15,-1-7 0 16,0-3 0 0,-2-5 0-16,1-6 0 15,4-2 0-15,0 2 0 16,3 1 0-16,0-2 0 15,0 0 0-15,4-1 0 16,5-4 0-16,8-6 0 16,9-4 0-16,9-3 0 15,6 0 0-15,5 2 0 16,1 10 0-16,2 7 0 16,-10 13 0-1,-5 8 0-15,-10 10 0 16,-15 6 0-16,-8 11 0 15,-8 4 0-15,-10 8 0 16,-4 2 0-16,4 1 0 16,3 2 0-16,11-1 0 15,17 0 0-15,18 1 0 16,9-4 0-16,2 2 0 16,-6-3 0-16,-18-3 0 15,-29-2 0 1,-24-4 0-16,-29-3 0 15,-15-4 0-15,-7-5 0 16,1-8 0-16,14-5 0 16,22-5-428-16,24-16-1397 15,18 5 157-15,19-2 133 16,10-4 118-16</inkml:trace>
  <inkml:trace contextRef="#ctx0" brushRef="#br1" timeOffset="123737.3">5146 17776 7499 0,'0'-2'76'15,"0"-1"0"-15,-1 8-1 16,-5 13 2-16,-3 14 0 16,-5 15-1-16,-2 9 2 15,-4 4 0-15,1-4 1 16,5-4-79 0,1-11 0-16,4-8 0 15,5-8 0-15,2-12 0 16,2-6 0-16,0-8 0 15,5-13 0-15,0-11 0 16,7-15 0-16,5-19 0 16,6-15 0-16,5-6 0 15,2 1 0-15,0 9 0 16,-4 11 0-16,-2 18 0 16,-4 15 0-16,0 13 0 15,6 12 0-15,3 14 0 16,5 10 0-1,1 12 0-15,-2 9 0 16,-4 6 0-16,-4 0 0 16,-5 0 0-16,-3-8 0 15,-5-6 0-15,-6-1 0 16,-2-11 0-16,-7-3 0 16,-7-4-483-16,-8-17-1327 15,-7 0 154 1,-10-3 133-16,-8-5 114 15</inkml:trace>
  <inkml:trace contextRef="#ctx0" brushRef="#br1" timeOffset="123902.15">5103 18002 8191 0,'4'-5'0'15,"8"-3"0"-15,15-6 0 16,10-3-29-1,11 1-329-15,29-1-1478 0,-19-4 158 16,-6 0 136 0,-10-3 117-16</inkml:trace>
  <inkml:trace contextRef="#ctx0" brushRef="#br1" timeOffset="124276.31">5572 17331 8191 0,'0'-1'0'0,"2"0"0"16,-1 2 0-16,2 6 0 15,0 7 0 1,0 5 0-16,0 4 0 16,1 3 0-16,-4-2 0 15,1 0 0-15,1-1 0 16,-2-2-268-16,-2-3-282 15,4-32-1170-15,-1 20 139 16,4-6 122-16,5-8 105 16</inkml:trace>
  <inkml:trace contextRef="#ctx0" brushRef="#br1" timeOffset="124488.12">5721 17325 7564 0,'3'0'69'0,"1"1"0"16,2 6-1-16,1 7 2 16,3 6 0-16,-1 7-1 15,1 5 1-15,0 4 1 16,-3 0 0-16,1 0-340 16,77 4-672-16,-78-5-675 15,1-6 123 16,1-6 110-31</inkml:trace>
  <inkml:trace contextRef="#ctx0" brushRef="#br1" timeOffset="125010.14">6401 18020 8191 0,'0'2'0'0,"3"-2"0"15,19 0 0 1,21 0 0-16,28-2 0 0,28-3 0 15,24-4 0-15,4-2 0 16,-6-4 0-16,-12 0 0 16,-14 1 0-16,-15 0 0 15,-24 0 0 1,-19 4 0-16,-15 4 0 16,-15-1 0-16,-19 0 0 15,-6 2-322-15,57-3-1532 16,-72-6 161-16,-8-1 137 15,0-7 121-15</inkml:trace>
  <inkml:trace contextRef="#ctx0" brushRef="#br1" timeOffset="125258.91">6951 17670 8191 0,'18'-5'0'0,"22"4"0"15,17 4 0-15,18 7 0 16,7 15 0-16,-3 14 0 16,-11 10 0-16,-19 9 0 15,-23 3 0-15,-20 1 0 16,-26-3 0-16,-24-5 0 16,-22-6 0-16,-13-9-157 15,40-6-785 1,-45-11-703-16,15-11 128 15,23-14 113 1,21-12 99-16</inkml:trace>
  <inkml:trace contextRef="#ctx0" brushRef="#br1" timeOffset="128478.98">8398 17894 5958 0,'0'0'236'16,"2"-1"3"-16,-2 1 2 16,1 0 4-16,2-1 3 15,0 1 2 1,0-2 5-16,3 1 2 16,2-1 5-16,0-2-262 15,0-2 0-15,4-2 0 16,2-3 0-16,-3-3 0 15,-2 0 0-15,-3-3 0 16,-4-2 0-16,-2-1 0 16,-5-1 0-16,-9 0 0 15,-6 2 0-15,-15 3 0 16,-7 6 0 0,-10 3 0-16,2 4 0 0,-1 9 0 15,6 6 0-15,7 8 0 16,10 5 0-1,9 9 0-15,10-3 0 16,5-2 0-16,10-4 0 16,7-4 0-16,10-7 0 15,7-5 0-15,9-6 0 16,0-2 0-16,2-5 0 16,-10-5 0-16,-6-2 0 15,-6-3 0-15,-5-4 0 16,-7 3 0-1,-4 3 0-15,0 5 0 0,-3 3 0 16,2 4 0 0,1 13 0-16,1 10 0 15,3 13 0-15,2 13 0 16,-6 10 0-16,-2 3 0 16,-2 0 0-16,-8-2 0 15,-8-3 0-15,-8-8 0 16,-6-6 0-16,-7-10 0 15,2-8 0 1,0-10 0-16,-2-8 0 0,4-12 0 16,5-11 0-1,5-10 0-15,9-7 0 16,10-6 0-16,10-3-361 16,18-19-1482-16,14 19 160 15,8 3 135-15,20-3 119 16</inkml:trace>
  <inkml:trace contextRef="#ctx0" brushRef="#br1" timeOffset="129123.44">9107 17321 5926 0,'0'-19'239'15,"0"-2"3"-15,-1-2 3 16,-1 5 4-16,2 11 2 15,0 18 3-15,-1 16 4 16,2 24 4-16,1 20 3 16,-2 31-265-16,-2 19 0 15,1 14 0 1,-3 4 0-16,0 6 0 16,1-6 0-16,1-6 0 15,2-8 0-15,0-13 0 16,2-11 0-16,-2-16 0 0,3-9 0 15,-2-14 0-15,2-10 0 16,-2-11 0-16,2-9 0 16,-6-12 0-16,3-5 0 15,0-10 0-15,3-2 0 16,-7-7 0 0,-5-7 0-16,-4-7 0 0,-3-11 0 15,33-14-959-15,-26-12-723 16,13-4 134-16,3-1 116 15,8 5 102-15</inkml:trace>
  <inkml:trace contextRef="#ctx0" brushRef="#br1" timeOffset="138102.95">9490 17884 5047 0,'0'0'214'0,"0"0"88"16,0 0 6-16,2 0 4 16,-1 0 6-1,4-1 5-15,4-1 5 16,6 1 6-16,5-3 5 16,6-2-73-16,3-1-166 15,1-4-100-15,2-3 0 16,-6 1 0-16,-1-5 0 15,-7 0 0-15,-6-4 0 16,-4 4 0-16,-5 0 0 16,-3 2 0-16,-8 2 0 15,-10 4 0 1,-7 6 0-16,-9 1 0 0,-6 6 0 16,-3 5 0-1,2 9 0-15,8 6 0 16,4 12 0-16,7 4 0 15,9 3 0-15,9 3 0 16,4-2 0-16,9-5 0 16,12-6 0-16,14-9 0 15,8-6 0-15,12-9 0 16,1-6-260-16,0-2-314 16,-9-57-1141-1,-9 44 138-15,-6-1 121 16,-7-3 106-16</inkml:trace>
  <inkml:trace contextRef="#ctx0" brushRef="#br1" timeOffset="138926.18">10075 17817 4298 0,'2'-8'296'16,"-1"-2"78"-16,0 0 9 15,-1-2 6 1,2 6 9-16,-2 5 8 16,1-2 9-16,1 10 7 15,2 3 11-15,-3 7-146 16,1 7-197-16,-2 8-90 16,0 1 0-16,0 3 0 15,0-2 0-15,0-4 0 16,0-5 0-16,0-5 0 15,0-8 0-15,0-2 0 16,0-6 0 0,0-3 0-16,0-1 0 15,0-3 0-15,0-1 0 16,0-6 0-16,0-5 0 16,0-5 0-16,0-3 0 15,0-1 0-15,0-4 0 16,0-1 0-16,3-6 0 15,0 0 0-15,7-4 0 16,7-3 0-16,12-6 0 16,9 2 0-1,12-2 0-15,5 5 0 16,1 6 0-16,-5 10 0 16,-11 11 0-16,-12 9 0 15,-15 8 0-15,-8 10 0 16,-16 5 0-16,-9 9 0 15,-6 6 0-15,1 6 0 16,2 3 0-16,14 3 0 16,18 0 0-16,17 1 0 15,13 1 0 1,7 1 0-16,-1-5 0 16,-13-2 0-16,-16-4 0 15,-22-6 0-15,-25-6 0 16,-20-4 0-16,-14-7 0 15,-12-5 0-15,2-3 0 16,7-7 0-16,15-3-147 16,21-2-417-16,16-7-1185 15,15-3 144-15,19-4 124 16</inkml:trace>
  <inkml:trace contextRef="#ctx0" brushRef="#br1" timeOffset="139514.63">11084 17151 8191 0,'3'-6'0'16,"2"12"0"-16,1 14 0 15,2 22 0-15,0 30 0 16,-6 30 0-16,1 22 0 16,-7 16 0-16,-4 7 0 15,-1 3 0-15,0-4 0 16,-3-6 0-16,5-9 0 15,3-15 0 1,2-10 0-16,1-16 0 0,2-18 0 16,-1-13 0-1,0-14 0-15,0-11 0 16,0-9 0-16,0-9 0 16,-2-3 0-16,-3-7 0 0,-5-2 0 15,-9-4-201-15,38 0-770 16,-50-4-655-1,-3-8 125-15,-5-17 111 16,3-15 96-16</inkml:trace>
  <inkml:trace contextRef="#ctx0" brushRef="#br1" timeOffset="141342.3">11916 17393 6261 0,'-3'-9'206'0,"3"1"1"16,0 0 2-16,-4 3 3 15,-3 9 3-15,-4 12 0 16,0 14 5-16,-8 12 1 16,8 14 4-1,2 10-225-15,2 5 0 16,4 3 0-16,2-2 0 15,1-1 0-15,1-5 0 16,2-4 0-16,0-10 0 16,-1-4 0-16,0-11 0 15,-2-4 0-15,-8-7 0 16,-8-3-363-16,-9-8-1480 16,-6-7 160-16,-5-4 135 15,-2-6 120-15</inkml:trace>
  <inkml:trace contextRef="#ctx0" brushRef="#br1" timeOffset="141514.14">11597 18113 5334 0,'9'-19'238'16,"12"-5"47"-16,14-6 6 16,16-5 4-16,15 2 3 15,3 6-79-15,-4 5-219 16,-6 5-204-16,-12-5-1353 15,-12 9 116-15,-7 3 102 16,-5-3 90-16</inkml:trace>
  <inkml:trace contextRef="#ctx0" brushRef="#br1" timeOffset="142309.92">12356 17755 5128 0,'7'-11'318'0,"2"-2"4"15,-3-1 7-15,1 0 4 16,-5 8 7-16,0 3 5 16,-2 2 8-1,0 1 4-15,0 1 9 0,3 2-366 16,-1 5 0-16,5 9 0 15,-4 12 0 1,3 7 0-16,-6 5 0 16,2 5 0-16,-4-1 0 15,6-4 0-15,-4-3 0 16,0-6 0-16,1-7 0 16,0-6 0-16,-1-6 0 15,0-6 0 1,1-2 0-16,-1-3 0 0,0-1 0 15,0-1 0-15,2 0 0 16,-2 0 0 0,0 0 0-16,0-4 0 15,2-4 0-15,-2-3 0 16,0-10 0-16,2-5 0 16,-2-5 0-16,6 0 0 15,-2-2 0-15,0 2 0 16,2-1 0-16,3 3 0 15,3-3 0-15,-1 2 0 16,12-2 0-16,4-6 0 16,6-1 0-16,5-5 0 15,10 1 0-15,-3 3 0 16,2 6 0 0,-11 10 0-16,-7 6 0 15,-11 13 0-15,-7 9 0 16,-11 7 0-16,-7 13 0 15,-6 9 0-15,-4 6 0 16,2 9 0-16,1 2 0 16,8-1 0-16,12 1 0 15,15-2 0-15,8-1 0 16,2-4 0-16,5 0 0 16,-15-7 0-1,-15-1 0-15,-19-3 0 16,-23-7 0-16,-18-7 0 15,-13-6 0-15,-10-3 0 16,-1-6 0-16,10-7-4 16,17-4-438-16,16-34-1378 15,20 22 156-15,13-5 133 16,9 0 116-16</inkml:trace>
  <inkml:trace contextRef="#ctx0" brushRef="#br1" timeOffset="145049.77">3582 13446 2423 0,'-4'-3'92'16,"0"0"38"-1,-4 0 45-15,-3-1 40 16,2 2 37-16,-1 1 27 16,-4-2 29-16,4 0 31 15,1 2 32-15,-1-1-24 16,3 2 5-16,4-1-5 16,1 1-24-16,1-2-21 15,1 1-36-15,0 1 6 16,4 0 1-16,9-1-27 15,10 1-27 1,20 0-36-16,18 0-41 16,19 0-38-16,11 0-24 15,8-2-18-15,12 1-1 16,6-4-33-16,9-2-28 16,13 0 0-16,11-1 0 15,7-3 0-15,8 0 0 16,4-4 0-16,6-1 0 15,2-3 0-15,0 0 0 16,2-1 0 0,1 0 0-16,-2-2 0 15,2 1 0-15,2 1 0 16,6-1 0-16,1 0 0 16,-1-1 0-16,2-1 0 15,4-1 0-15,2 3 0 16,-4-4 0-16,3 1 0 15,3-1 0-15,2 2 0 16,-1-3 0-16,0-3 0 16,5 1 0-1,-2 1 0-15,-2-4 0 16,-1 2 0-16,-6 0 0 16,-1 2 0-16,-9-3 0 15,-2 2 0-15,-5-1 0 16,-3 1 0-16,-9 2 0 15,-8 3 0-15,-9 0 0 16,-5 3 0-16,-10 1 0 16,-3 1 0-16,-4 1 0 15,-2 3 0-15,-6 1 0 16,-2 1 0 0,-10 2 0-16,-6 1 0 15,-4 1 0-15,-6 1 0 16,-6 2 0-16,-5 1 0 15,-7 0 0-15,-8 1 0 16,-11 2 0-16,-8 0 0 16,-12 1 0-16,-7-2 0 15,-10 2 0-15,-3 0 0 16,-4 0 0-16,-5 0 0 16,-1 0 0-1,0 0 0-15,-2 0 0 16,2 0 0-16,6 0 0 15,-2 0 0-15,5 0 0 16,5 2 0-16,2 2 0 16,0 2 0-16,2 4 0 15,-2 4 0-15,-2 4 0 16,-3 2 0-16,1 2 0 16,-5 3 0-16,2 1 0 15,-1 1 0-15,0 1 0 16,1 1 0-1,1 1 0-15,-1 5 0 16,-2 3 0-16,-3 2 0 16,2 4 0-16,-4 5 0 15,0 1 0-15,-1 0 0 16,1 4 0-16,2 2 0 16,-4 0 0-16,4 0 0 15,-2 2 0-15,1 2 0 16,-1 3 0-16,2 1 0 15,-1 3 0 1,0-1 0-16,-3 2 0 16,3-1 0-16,-3-3 0 15,-2 0 0-15,4 0 0 16,-2 2 0-16,0-1 0 16,3 4 0-16,-5 4 0 15,0 0 0-15,0 1 0 16,4-2 0-16,-1 2 0 15,0-2 0-15,3-2 0 16,-2 0 0-16,3 2 0 16,-5 0 0-1,0 2 0-15,-2 2 0 16,2-3 0-16,-2 3 0 16,0-2 0-16,3 1 0 15,-3 0 0-15,0 5 0 16,0 3 0-16,0 2 0 15,0-1 0-15,0 0 0 16,0 0 0-16,0-3 0 16,0 0 0-16,-3 1 0 15,1 1 0 1,-4 3 0-16,1 2 0 16,-1 5 0-16,4 0 0 0,0 3 0 15,2 1 0 1,0-1 0-16,0 3 0 15,-3-2 0-15,-4 2 0 16,2-2 0-16,-3 0 0 16,3-4 0-16,-1 3 0 15,-2-2 0-15,4 1 0 16,-2-2 0-16,-3-3 0 16,4-5 0-16,2-5 0 15,3-6 0-15,-4-3 0 16,4-4 0-16,0-5 0 15,0 0 0 1,0-2 0-16,0-3 0 16,2-6 0-16,0-4 0 15,0-8 0-15,-1-7 0 16,4-4 0-16,1-1 0 0,-3-4 0 16,1-3 0-16,0-1 0 15,-2-1 0-15,1-3 0 16,-1-3 0-16,-2-2 0 15,3-2 0-15,-1-1 0 16,-2-3 0-16,0 1 0 16,2-1 0-16,0 2 0 15,-1 0 0-15,-1-1 0 16,2 1 0-16,0 0 0 16,2 0 0-16,-4-4 0 15,4 1 0-15,-1-3 0 16,-1 0 0-16,-2 0 0 15,0-1 0-15,2-5 0 16,3-4-853-16,-14-10-858 16,-11-8 139-16,-23-12 119 15,-14-2 106 1</inkml:trace>
  <inkml:trace contextRef="#ctx0" brushRef="#br1" timeOffset="147178.88">3529 13653 3885 0,'0'-3'122'0,"0"3"53"15,0-2 126-15,0-1 108 16,0-1 10-16,0 2 7 15,0 0 11-15,0 0 10 16,0 2 11-16,0 0-67 16,0 2-61-16,-4 10-62 15,-1 8-145-15,-3 15-123 16,-3 14 0-16,-1 13 0 16,3 8 0-1,4 7 0-15,4 5 0 16,2 3 0-16,7 4 0 15,2 1 0-15,4 2 0 16,6 2 0-16,1 3 0 16,2 4 0-16,-3 6 0 15,-1 5 0-15,-1 3 0 16,0-1 0-16,-1-1 0 16,3-4 0-16,-4 2 0 15,3-5 0-15,1 1 0 16,2-5 0-1,1-4 0-15,0-5 0 16,-1 0 0-16,-2-2 0 16,-1 0 0-16,-2 2 0 15,0 0 0-15,-2-2 0 16,-1-3 0-16,1-3 0 16,-2-2 0-16,-2-3 0 15,0 0 0-15,-2-2 0 16,2-6 0-16,-3-3 0 15,1-2 0-15,1-2 0 16,0 0 0-16,-2-2 0 16,-2 4 0-1,0-3 0-15,-3 2 0 16,-1 1 0-16,-1 1 0 0,-1-4 0 16,0-1 0-1,0-6 0-15,0-2 0 16,0-5 0-16,0 2 0 15,0-2 0-15,-3 1 0 16,-1 0 0-16,-3-1 0 16,1 0 0-16,-1 0 0 15,-1-2 0-15,1-3 0 16,2-5 0-16,0-4 0 16,1-5 0-1,2-4 0-15,1 0 0 16,-2-4 0-16,-1 4 0 15,-2-2 0-15,-1 6 0 0,-5 2 0 16,2 4 0-16,-3 3 0 16,2 1 0-16,-2 0 0 15,4-4 0 1,2-2 0-16</inkml:trace>
  <inkml:trace contextRef="#ctx0" brushRef="#br1" timeOffset="-120539.74">3738 3217 1619 0,'-2'-7'74'16,"-3"-1"32"-1,-2-5 11-15,-1-1 17 0,2 4 25 16,1-2 8 0,-1 3 20-16,3-1 16 15,0 3 21-15,2-1-33 16,-2 0-6-16,2 3-20 15,-2 0 3-15,1 1-5 16,1 1-13-16,-2 0 7 16,0 0-10-16,3 0-7 15,-3 1-12-15,2 1-9 16,1-1-10-16,0 1-10 16,0 1-7-16,1-1-6 15,-2 1-11 1,1-2-14-16,-1 2-7 15,1 0-10-15,-2 0-8 16,2 0-11-16,0 0-11 16,0 0-7-16,0 0-4 15,2 4-6-15,-2 5 2 16,2 7-4-16,1 7 1 16,3 4 0-16,0 3-2 15,1-1 4-15,0-4 2 16,-1-2 3-1,4-6-3-15,-3-1 1 16,2-7 1-16,5-5 6 16,7-2 1-16,9-6 1 15,12-7 1-15,6-10 2 16,6-7 0-16,1-8-2 16,0-5 5-16,-1-3 2 15,-5 1-3-15,-7 3-2 16,-6 4-2-16,-7 5-6 15,-6 5 2-15,-3 4-3 16,-6 2 1 0,1 4 0-16,-8 3-37 15,0 5-111-15,5 4-189 16,-1-43-794-16,1 41 63 16,-2 0 58-16,-4 2 51 15</inkml:trace>
  <inkml:trace contextRef="#ctx0" brushRef="#br1" timeOffset="-119911.26">5237 2948 3722 0,'0'-2'39'0,"0"2"14"0,0-3 36 31,3 6 33-31,3 7 20 0,5 7 14 31,4 3 10-31,7 7 6 0,3 2 10 16,7 0-26-16,4-4 29 0,9-5 22 16,15-11-11-16,11-7-16 15,15-11-12 1,15-13-6-16,3-9 10 0,0-8-10 16,-5-9 17-16,-13-3 0 15,-13 1-20-15,-15 4-34 16,-17 3-17-16,-14 9 5 15,-8 8 10 1,-11 8-5-16,-3 6-19 16,-5 4-33-16,1 4-226 15,-1 3-93-15,0 2-177 16,8 6-1153-16,-11 7 120 16,-11 3 104-16,-13 5 93 15</inkml:trace>
  <inkml:trace contextRef="#ctx0" brushRef="#br1" timeOffset="-116573.81">7552 3469 3137 0,'29'-21'32'15,"17"-8"1"-15,16-10-1 16,12-6 2-16,-5 7 0 15,-3 1-14-15,-7 4-71 16,26 1-235-16,-38 7-350 16,-5 2 20-16,-1 1 21 15,-2 2 18-15</inkml:trace>
  <inkml:trace contextRef="#ctx0" brushRef="#br1" timeOffset="-116197.16">9506 3248 4326 0,'0'2'21'16,"7"0"39"-16,11-1 34 15,18-5 23 1,14-6 15-16,25-10 7 16,12-7 6-16,7-9 1 15,4-3 2-15,-4 0-14 16,-8-1-7-16,-12 2-53 15,-10 0-78-15,-14 6-134 16,-6 4-253-16,-7 4-753 16,-3 5 64-16,-3-1 60 15,2 0 53 1</inkml:trace>
  <inkml:trace contextRef="#ctx0" brushRef="#br1" timeOffset="-115852.95">11831 2988 7093 0,'35'-17'113'16,"15"-8"3"-16,11-8-2 16,13-10 2-16,-5 2 1 15,-4 1 0-15,-2 4 1 16,-4 4 1-16,-8 7 0 16,-8 3-70-16,-11 5-127 15,-13 6-184-15,-9 4-121 16,-10 5-224-16,-21-92-978 15,-19 90 121 1,-22 0 104-16,-20-1 93 16</inkml:trace>
  <inkml:trace contextRef="#ctx0" brushRef="#br1" timeOffset="-87124.43">5642 8976 3376 0,'0'-4'56'15,"-3"-3"48"-15,0-1 37 16,1-3 23-16,1 1 15 16,-1 2 17-16,2 2 18 15,0 0 18-15,0 2 18 16,0 1 18-16,0 1-9 16,0 1-25-16,0 0-26 15,2-1-10-15,4 2 3 16,8-4 15-16,4 2-1 15,6 2-10-15,3-2 8 16,-1 6-18 0,-5 6-26-16,-1 5-27 15,-5 3-8-15,-1 9-15 16,-4-3-19-16,0 1-29 16,-3-3-15-16,-1-4-9 15,-2-4-22-15,1-1-21 16,-2-5-4-16,-2-2 0 15,1-4 0-15,0 0 0 16,-2-2 0-16,0 0 0 16,3-2 0-16,0-3 0 15,4-6 0 1,4-6 0-16,3-7 0 16,0-6 0-16,2-4 0 15,-3-4 0-15,-1-1 0 16,-7-3 0-16,-3-3 0 15,-8 0 0-15,-14-4 0 16,-10 0 0-16,-11 1 0 16,-11 6 0-16,-3 2 0 15,6 10 0-15,5 9 0 16,6 6 0-16,3 9 0 16,8 6-281-1,4 6-157-15,8 9-268 16,5 6-854-16,6 2 116 15,4 8 102-15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41:25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3217 3838 2860 0,'0'0'83'16,"0"-1"43"-16,0 1 36 0,0 0 24 16,0 0 16-1,0 0 15-15,0 0 13 16,0 0 21-16,0 0 22 15,0 0-37-15,0 0 33 16,-1 0 36-16,-1 0 38 16,1 0-4-16,-1 0-9 15,1 0-10-15,1 0-7 16,0 0-16-16,0 0-18 16,0 0-23-16,0 0-64 15,3-2-90-15,8 1-82 16,4-2-20-16,5 1 0 15,4-2 0 1,-2 0 0-16,-3 0 0 0,-5 4 0 16,-4-2 0-1,-5 1 0-15,-2 1 0 16,-2 0 0-16,-1 0 0 16,-1 0 0-16,-5 0 0 15,-7 0 0-15,-5 0 0 16,-5 0 0-16,-3 1 0 15,4-1 0-15,5 0 0 16,2 2 0-16,4-2 0 16,6 0 0-16,-1 0 0 15,3 0 0 1,3 0 0-16,-2 2 0 16,2-2 0-16,0 0 0 15,0 0 0-15,2 0 0 16,-2 0 0-16,0 0 0 15,0 0 0-15,4 2-185 16,9 2-296-16,12-38-1279 16,8 32 145-16,9 0 126 15,10-7 111-15</inkml:trace>
  <inkml:trace contextRef="#ctx0" brushRef="#br0" timeOffset="884.21">4703 3856 5086 0,'0'0'240'0,"0"0"65"16,0-1 5-16,0 1 4 16,0 0 6-16,0 0 6 15,0 0 5-15,0 0 6 16,1 0 5-16,1 0-135 16,7 0-134-16,5 0-73 15,6-2 0-15,6 1 0 16,3-1 0-1,-2-2 0-15,-1 2 0 16,-5-1 0-16,-3 0 0 16,-4 2 0-16,-5-1 0 15,-6 1 0-15,-1 0 0 16,-8 1 0-16,-8 0 0 16,-8 0 0-16,-7 0 0 15,-7 0 0-15,6 0 0 16,6 0 0-16,7 0 0 15,7 0 0-15,4 0 0 16,1 0 0 0,5 0-371-16,-2-2-1469 15,9 1 157-15,5-2 137 16,9-3 119-16</inkml:trace>
  <inkml:trace contextRef="#ctx0" brushRef="#br0" timeOffset="1908.76">5669 3805 4898 0,'-3'0'160'16,"0"-3"91"-16,0 3 70 16,0 0 4-16,2-2 7 15,-1 0 5-15,2 2 6 16,0 0 6-16,0 0 7 15,2 0-91-15,4-2-89 16,5 2-98-16,5-1-78 16,3-1 0-16,3 2 0 15,-2-1 0-15,-6-2 0 16,-2 3 0 0,-8 0 0-16,-1-1 0 15,-3 1 0-15,-6 0 0 16,-7 0 0-16,-6 0 0 15,-7 0 0-15,-1 0 0 16,4 0 0-16,7 0 0 16,6 0 0-16,7 0 0 15,3 0 0-15,0 0 0 16,2 0 0-16,1 0 0 16,6 0 0-16,3 0 0 15,1 0 0 1,0 0 0-16,-3 0 0 15,-5 0 0-15,-4 0 0 16,1 0 0-16,-2-1 0 16,0 1 0-16,0 0 0 15,0 0-254-15,0 0-352 16,0 0-1103-16,1-3 138 16,5-2 120-16,1-4 104 15</inkml:trace>
  <inkml:trace contextRef="#ctx0" brushRef="#br0" timeOffset="2727.03">7047 3788 5296 0,'-2'-1'287'0,"1"1"5"15,1 0 4-15,-3-2 5 16,3 4 4-16,0-4 6 16,0 2 4-16,0 0 6 15,1 0 4-15,7 0-183 16,8 0-142-16,10-1 0 15,5-1 0-15,8-1 0 16,-3 2 0-16,-5-3 0 16,-12 3 0-1,-4-2 0-15,-9 3 0 16,-3-1 0-16,-6 1 0 16,-10 0 0-16,-12 0 0 15,-6 0 0-15,-7 0 0 16,-1 0 0-16,5 0 0 15,9 0-340-15,9 0-1509 16,0-2 160-16,5-2 137 16,0 0 119-16</inkml:trace>
  <inkml:trace contextRef="#ctx0" brushRef="#br0" timeOffset="11583.9">1592 4461 4756 0,'0'-2'112'15,"0"-4"119"-15,0 3 79 16,0-3 25-16,0 3 7 16,0 2 4-16,0 1 9 15,0 0 4-15,0 6 8 16,-5 4-71-16,-5 12-50 15,-5 9-135-15,-8 10-86 16,-4 5-25 0,0 1 0-16,2-4 0 0,7-4 0 15,5-9 0 1,6-8 0-16,1-10 0 16,6-4 0-16,-1-5 0 15,2-8 0-15,1-9 0 16,5-10 0-1,4-10 0-15,4-11 0 0,3-6 0 16,3-4 0-16,1 2 0 16,-1 4 0-16,0 8 0 15,-2 5 0 1,0 8 0-16,-4 5 0 0,-2 6 0 16,-6 6 0-1,4 6 0-15,3 6 0 16,6 7 0-16,4 10 0 15,5 9 0-15,0 5 0 16,-1 7 0-16,2 4 0 16,-6-1 0-16,0-2 0 15,-3-4 0-15,-4-3 0 16,-3-6 0-16,-3-4 0 16,-4-3 0-16,-4-7 0 15,-1-3 0 1,-2-4-358-16,0-2-1487 15,-13-4 161-15,-3 0 135 16,-6-4 120-16</inkml:trace>
  <inkml:trace contextRef="#ctx0" brushRef="#br0" timeOffset="11885.61">1517 4648 4794 0,'-1'-1'281'15,"-1"0"49"-15,0-2 5 16,2 2 6-16,9-1 7 15,15 1 5-15,8-2 7 16,12 1-196-16,11-2-266 16,3-11-1573-1,-5 7 134-15,-4-3 114 0,-5-2 103 16</inkml:trace>
  <inkml:trace contextRef="#ctx0" brushRef="#br0" timeOffset="12297.76">2271 4557 4953 0,'-3'0'322'0,"2"-1"6"16,-4 1 6-16,4-1 6 15,1 2 5-15,1-1 7 16,8-1 6-16,9 1 7 16,12 0 7-16,11 0-250 15,10 0-122 1,4 0 0-16,-3 0 0 15,-4-2 0-15,-5 1 0 0,-8-1 0 16,-9-1 0 0,-9 2 0-16,-7-2 0 15,-6 3 0-15,-2-1-265 16,-2 1-169-16,-3-1-278 16,-4-3-852-16,-3-3 118 15,-2-4 102-15,-2-2 91 16</inkml:trace>
  <inkml:trace contextRef="#ctx0" brushRef="#br0" timeOffset="12569.02">2478 4413 4090 0,'-5'-8'331'16,"1"1"64"-16,1-3 7 15,-1-1 10-15,11 1 9 16,15 6 8-16,8 0 10 15,9 4 11-15,11 4 10 16,0 12-168-16,-6 7-222 16,-9 10-70-16,-12 9 0 15,-14 2 0-15,-8 3 0 16,-10-2 0 0,-6-2 0-16,-4-6 0 0,-1-3-148 15,-2-8-355 1,6-69-1262-16,0 50 146 15,9-10 127-15</inkml:trace>
  <inkml:trace contextRef="#ctx0" brushRef="#br0" timeOffset="13705.57">3409 4348 3323 0,'0'-4'204'16,"1"0"74"-16,-1-2 94 15,2 2 73-15,-2 1 36 0,0 0 12 16,0 2 13 0,0 1 13-16,0 0 15 15,0 5-155-15,-3 9-78 16,-7 7-83-16,-3 4-110 15,-6 8-78-15,-4-1-30 16,-2-3 0-16,1-2 0 16,1-2 0-16,4-6 0 15,0-6 0-15,5-3 0 16,-1-6 0 0,2-2 0-16,-1-2 0 15,1 0 0-15,0-2 0 16,3-2 0-16,0-2 0 15,1-3 0-15,2-3 0 16,1-4 0-16,5-1 0 16,-1-2 0-16,2-3 0 15,3-1 0-15,3 0 0 16,3 1 0-16,1 1 0 16,0 5 0-16,0 5 0 15,-2 2 0-15,3 6 0 16,0 3 0-1,5 6 0-15,3 8 0 16,1 10 0-16,0 4 0 16,-2 8 0-16,-1-2 0 15,2-2 0-15,-3 0 0 16,1-6 0-16,0-4 0 16,1-6 0-16,-1-2 0 15,5-3-42-15,-1-5-376 16,17-2-1398-16,-14-3 155 15,2-1 132 1,-2-3 116-16</inkml:trace>
  <inkml:trace contextRef="#ctx0" brushRef="#br0" timeOffset="15026.88">3673 4414 3085 0,'2'-3'163'16,"-1"-3"59"-16,1-1 51 16,2 0 98-16,-3 1 102 15,2 0 29-15,-1 1 14 16,-2 1 12-1,1 1 16-15,-1-1-100 16,0 4-77-16,2 0-64 16,-2 0-56-16,0 0-113 15,0 0-115-15,0 0-19 16,0 0 0-16,0 0 0 16,0 0 0-16,0 0 0 15,0 0 0-15,0 0 0 16,0 0 0-1,0 0 0-15,0 0 0 0,0 0 0 16,1 2 0-16,2 6 0 16,1 7 0-1,1 7 0-15,-1 8 0 16,2 9 0-16,-5 3 0 16,0 3 0-16,-1 0 0 15,0-1 0-15,2-4 0 16,1-4 0-16,0-3 0 15,3-4 0-15,-3-4 0 16,-2-6 0-16,2-5 0 16,-2-4 0-16,-1-5 0 15,0-3 0-15,2-1 0 16,-2-1 0 0,0-1 0-16,0 1 0 15,0 0 0-15,0-2 0 16,0-4 0-16,0-3 0 15,0-1 0-15,0-6 0 16,0-1 0-16,0-2 0 16,0 3 0-16,0-4 0 15,0 1 0-15,0 0 0 16,0 2 0-16,0-3 0 16,1-1 0-16,-1 0 0 15,0 0 0-15,0 1 0 16,0 0 0-1,3 0 0-15,-3 0 0 16,1 4 0-16,-1-2 0 16,2 0 0-16,-2-1 0 15,0 3 0-15,0-3 0 16,0-1 0-16,0-3 0 16,0 3 0-16,1 0 0 15,2-2 0-15,2 1 0 16,3 1 0-16,4 1 0 15,1-3 0-15,7 1 0 16,-1 2 0-16,2 2 0 16,1 2 0-1,-3 5 0-15,-2 3 0 16,-2 4 0-16,-4 3 0 16,-4 3 0-16,-4 6 0 15,-1 4 0-15,-8 5 0 16,-1 5 0-16,-5 2 0 15,4-2 0-15,-1-4 0 16,4-3 0-16,4-4 0 16,2 0 0-1,5-1 0-15,3-2 0 0,1 1 0 16,2 4 0 0,-4 1 0-16,-3 1 0 15,-2 3 0-15,-8-3 0 16,-2-1 0-16,-2-3 0 15,-4-2 0-15,0-5 0 16,-2-2 0-16,1-2 0 16,6-2-100-16,-1 1-268 15,5 0-369 1,2 1-880-16,2 2 124 0,2 3 110 16,2-1 95-16</inkml:trace>
  <inkml:trace contextRef="#ctx0" brushRef="#br0" timeOffset="15290.63">4014 4624 5625 0,'3'4'269'16,"1"4"3"-16,1 7 6 15,0 5 2-15,-3 7 4 16,1 4 6-1,-3 0 3-15,1 1 4 0,-1-4 6 16,0-3-303-16,0-6 0 16,0-3 0-1,0-7 0-15,0 1 0 16,0-7 0-16,0-2-292 16,0-2-1571-16,0-9 163 15,0-7 139-15</inkml:trace>
  <inkml:trace contextRef="#ctx0" brushRef="#br0" timeOffset="16368.65">4814 4279 5282 0,'0'-2'259'16,"0"1"36"-16,0 1 6 16,0 4 3-16,0 8 7 15,-3 6 3-15,-7 8 6 16,-6 5 5-16,-6 0 6 15,-8 2-220 1,-3-1-73-16,-3-6-38 16,4 0 0-16,6-8 0 15,4-8 0-15,2-6 0 16,9-4 0-16,2-6 0 16,-1-8 0-16,4-5 0 15,5-4 0-15,-1-5 0 16,4 2 0-16,2 1 0 15,3 4 0-15,0 6 0 16,4 4 0 0,0 3 0-16,5 7 0 15,2 2 0-15,2 7 0 16,1 6 0-16,0 6 0 16,2 6 0-16,-2 3 0 15,2 0 0-15,-2-1 0 16,-3-2 0-16,-4-5 0 15,-3-3 0-15,-4-1-196 16,0-5-274-16,2-8-1290 16,2 3 145-16,0-6 126 15,0-1 111-15</inkml:trace>
  <inkml:trace contextRef="#ctx0" brushRef="#br0" timeOffset="17260.87">4936 4489 3936 0,'1'0'249'0,"-1"-4"121"15,2 4 43 1,-1-2 11-16,0 1 8 16,3 4 11-16,-1 8 9 15,0 5 12-15,0 6 10 16,0 8-168-16,-1 2-123 16,-1 3-138-16,-1-1-45 15,0-1 0-15,0-4 0 16,0-1 0-16,0-5 0 15,0-4 0-15,0-2 0 16,0-7 0 0,0-1 0-16,0-4 0 15,0-4 0-15,0 1 0 16,0-2 0-16,0 0 0 16,0 0 0-16,0-3 0 15,1-2 0-15,1-4 0 16,-1-1 0-16,2-7 0 15,0 1 0-15,-1-2 0 16,2 1 0-16,-3-2 0 16,1 1 0-16,1-2 0 15,-1 0 0-15,1-2 0 16,2-1 0 0,-2 0 0-16,0-2 0 15,0 1 0-15,0 0 0 16,2 1 0-16,-1 0 0 15,-1 0 0-15,3-2 0 16,-1-2 0-16,2-3 0 16,3-1 0-16,0 2 0 15,3 3 0-15,-2 4 0 16,1 6 0-16,-2 5 0 16,-1 4 0-16,-3 5 0 15,-1 0 0-15,-3 6 0 16,-1 2 0-1,-1 5 0-15,-1 3 0 16,-2 5 0-16,3 1-20 16,-2-1-49-16,1 0-35 15,2-2-16-15,4 0-13 16,2-2-3-16,-3 2 3 16,2-5 19-16,-3 1 46 15,0-1 67 1,-3-3 19-16,-5 0 49 0,-3-3 32 15,-1-2 21-15,1-1 11 16,-3 1-36 0,5-2-288-16,3 3-300 15,3-4-1165-15,0 6 132 16,1-1 112-16,3 3 101 16</inkml:trace>
  <inkml:trace contextRef="#ctx0" brushRef="#br0" timeOffset="17538.61">5168 4618 5038 0,'6'-1'310'16,"1"1"6"-16,4-2 4 15,5 1 6-15,2 4 5 16,-4 3 6 0,-4 5 4-16,-3 6 8 15,-5 6 6-15,-7 5-187 16,-6 1-168-16,1-4 0 15,1-2 0-15,1-6 0 16,3-5 0-16,4-6 0 16,5-4 0-16,6-4 0 15,8-4-45-15,6-2-314 16,14-7-1472 0,-1-4 157-16,2-5 135 0,0-5 117 15</inkml:trace>
  <inkml:trace contextRef="#ctx0" brushRef="#br0" timeOffset="18467.77">6008 4276 5223 0,'2'-1'288'15,"-2"1"4"-15,0 5 4 16,0 6 5-16,-6 5 6 16,-6 9 4-16,-6 6 3 15,-8 1 7-15,-7 0 6 16,-1 0-116-16,1-6-211 15,6-5 0-15,2-4 0 16,8-7 0 0,2-8 0-16,5-3 0 15,1-6 0-15,4-5 0 16,2-6 0-16,3-4 0 16,3-3 0-16,2-2 0 15,4 5 0-15,1 3 0 16,6 2 0-16,0 4 0 15,3 5 0-15,0 4 0 16,1 3 0 0,4 9 0-16,1 8 0 0,2 3 0 15,0 6 0-15,-3 5 0 16,1-1 0 0,-2 0 0-16,-3-5 0 15,-4-2 0-15,-2-3 0 16,-2-6 0-16,-2-1-298 15,-1-2-211-15,2-16-1215 16,1 8 141-16,-2-5 122 16</inkml:trace>
  <inkml:trace contextRef="#ctx0" brushRef="#br0" timeOffset="19314.01">6271 4431 5216 0,'2'-4'309'16,"-1"-2"5"-16,0 2 5 15,4 0 6-15,-1 9 4 16,1 8 7-16,-1 6 5 16,-1 9 6-16,1 6 8 15,-3 3-355-15,-1 1 0 16,0-1 0-16,0-4 0 15,0-2 0-15,0-5 0 16,2-4 0-16,-2-8 0 16,0-1 0-1,0-6 0-15,1-2 0 16,-1-2 0-16,0-2 0 16,0-1 0-1,0 0 0-15,0-2 0 0,0-5 0 16,0-3 0-16,0-4 0 15,0-3 0-15,0-1 0 16,0-1 0-16,2-2 0 16,-1 1 0-16,1 0 0 15,1-4 0-15,1-1 0 16,-2-1 0 0,0 0 0-16,1-2 0 15,0 4 0-15,-1 2 0 16,0 1 0-16,0 3 0 15,-1-1 0-15,2-1 0 16,0 1 0-16,0-4 0 16,1-2 0-16,1-1 0 15,1 1 0-15,3 0 0 16,2-1 0-16,0 5 0 16,2-1 0-16,3 6 0 15,-2-1 0-15,1 5 0 16,-2 4 0-1,-1 2 0-15,-5 4 0 16,0 3 0-16,-4 4 0 16,-2 5 0-16,-1 7 0 15,-4 4 0-15,-2 5 0 16,2-2 0-16,0 1 0 16,1-2 0-16,3-1 0 15,3-3 0-15,4-2 0 16,1 0 0-16,0-2 0 15,-3-3 0-15,0-1 0 16,-4-2 0 0,-5 1 0-16,-3-3 0 15,-6-1 0-15,0-2 0 16,-2-1 0-16,1-1-198 16,8 4-175-1,3-2-199-15,2-4-1062 0,1 8 127 16,2-2 111-16,1 5 98 15</inkml:trace>
  <inkml:trace contextRef="#ctx0" brushRef="#br0" timeOffset="19680.67">6551 4602 3839 0,'5'-3'198'0,"3"-1"134"15,4-3 35-15,2-2 13 16,0 2 10-16,1-2 9 16,-3 2 0-16,-1 3-8 15,-6 1-8-15,-2 3-156 16,-3 6-79-16,-2 3-153 16,-1 6-38-16,0 4-76 15,3 4-93-15,-1 3-48 16,4 0-41-1,8-1-37-15,7-2-7 16,-1-3 7-16,-1-2 31 16,-7-3 77-16,-9 0 74 15,-14-3 116-15,-13 1 122 16,-9-2 58-16,-9-1-25 16,-5 0-50-16,4-4-200 15,5-2-985-15,9-9 64 16,11-6 55-1</inkml:trace>
  <inkml:trace contextRef="#ctx0" brushRef="#br0" timeOffset="20833.66">7386 4314 4379 0,'0'0'142'0,"0"6"145"16,-1 5 79-16,-5 6 6 16,-6 8 7-1,-2 7 9-15,-6 0 7 16,-5 0 8-16,5-5 8 15,-2-4-85-15,5-7-71 16,2-5-167-16,4-5-88 16,-2-5 0-16,3-5 0 15,0-7 0-15,4-6 0 16,5-2 0-16,1-4 0 16,4-1 0-16,6 3 0 15,2 4 0-15,3 5 0 16,4 2 0-16,3 7 0 15,1 2 0-15,4 8 0 16,0 9 0 0,1 4 0-16,1 6 0 15,-1 6 0-15,-2-3 0 16,-3 2 0-16,-4-6 0 16,-4-1 0-16,0-4-259 15,-2-5-170-15,11-7-420 16,-9-4-682-16,2-6 114 15,-1-6 97-15,-2-7 89 16</inkml:trace>
  <inkml:trace contextRef="#ctx0" brushRef="#br0" timeOffset="21567.49">7748 4402 5449 0,'2'-1'286'16,"-1"-2"4"-16,4 0 6 0,2 4 3 16,-1 5 5-16,4 10 6 15,1 7 3-15,-3 6 6 16,-2 7 6 0,0 3-325-16,-3 0 0 0,-1 1 0 15,-2-3 0-15,0-3 0 16,0-4 0-16,0-3 0 15,1-5 0 1,-1-7 0-16,0-2 0 16,0-3 0-16,0-6 0 15,0-2 0-15,0-1 0 16,0-1 0-16,0-1 0 16,0-5 0-16,0-4 0 15,0-7 0-15,-1-5 0 16,1-7 0-16,0-3 0 15,0 1 0-15,0 2 0 16,0 1 0 0,0 3 0-16,1 5 0 15,1 0 0-15,2 1 0 16,1-2 0-16,2 0 0 16,6-7 0-16,0-5 0 15,5-9 0-15,7-3 0 16,0 1 0-16,-2 7 0 15,0 5 0-15,-9 13 0 16,-4 9 0-16,-7 7 0 16,-3 4 0-16,-4 7 0 15,-5 4 0 1,1 9 0-16,0 3 0 16,4 4 0-16,2 3 0 15,13-1 0-15,7-3 0 16,3 1 0-1,0-4 0-15,-1-3 0 0,-8-1 0 16,-6-5 0-16,-9 1 0 16,-9-3 0-16,-9-3 0 15,-4 1 0-15,-1-3 0 16,-2-2 0-16,7-3 0 16,3-2-319-1,9-1-230-15,4-25-1157 16,7 20 137-16,5-2 120 15,6 2 104-15</inkml:trace>
  <inkml:trace contextRef="#ctx0" brushRef="#br0" timeOffset="22031.57">8209 4541 5008 0,'2'0'308'0,"-2"2"6"15,0 5 3-15,1 4 7 16,-2 5 6 0,-5 6 5-16,2 3 4 15,-1 2 8-15,4 0 6 16,-1 1-137-16,5-3-216 16,9-1 0-16,4-4 0 15,5-2 0-15,7-6 0 16,2-5 0-16,0-4 0 15,-1-4 0-15,-4-5 0 16,-3-5 0-16,-7-4 0 16,-6-6 0-16,-6 0 0 15,-2-2 0 1,-1 4 0-16,-1 6 0 16,2 5 0-16,-1 4 0 15,2 4 0-15,1 5 0 16,1 8 0-16,2 7 0 15,1 10 0-15,-3 11 0 16,-1 4 0-16,-1 7 0 16,-5 0 0-16,-5-5-38 15,3 0-723-15,-10-9-964 16,-2-12 140 0,1-10 122-16,2-9 107 15</inkml:trace>
  <inkml:trace contextRef="#ctx0" brushRef="#br0" timeOffset="22859.84">9044 4386 6923 0,'6'-4'137'15,"4"-3"1"-15,6 3 0 0,3 0 2 16,2 8 1-16,1 7 0 16,-3 5 2-16,-2 11 1 15,-4 7 2-15,-3 4-146 16,-4 4 0-16,-3-1 0 16,-3-6 0-16,0-3 0 15,-2-8 0 1,4-7 0-16,-2-7 0 15,0-2 0-15,1-5 0 16,5-3 0-16,7-7 0 16,0-6 0-16,7-7 0 15,-1-10 0-15,-6-14 0 16,-6-5 0-16,-5-12 0 16,-8-10 0-16,-11-1 0 15,-6-2 0-15,-8 7 0 16,-9 12 0-16,-10 15 0 15,-7 16-417 1,-3 7-1411-16,1 19 157 16,4 9 134-16,9 4 118 15</inkml:trace>
  <inkml:trace contextRef="#ctx0" brushRef="#br0" timeOffset="26036.42">3292 4039 816 0,'6'-3'-166'16,"-6"3"1"-16,1-2 2 15,1 2 2-15</inkml:trace>
  <inkml:trace contextRef="#ctx0" brushRef="#br0" timeOffset="27419.64">3725 3756 1220 0,'2'0'85'16,"-1"-1"34"-16,-1 1 27 16,3 0 29-1,-1 0 23-15,-1-2 21 16,1 2 15-16,-1 0 11 15,2-1 15-15,-3 1-34 16,4 0-21-16,-1-1-13 16,-2 1-10-16,-1 0-14 15,3-1-7-15,-3 1-3 16,0-2 3-16,2 2 2 16,-2-1 4-16,0 1-7 15,0-1-12-15,0-1-19 16,0 2-15-16,0-1-15 15,0 1-13 1,0 0-16-16,0-1-10 16,0 1-12-16,0 0 24 15,0 0 46-15,0 0 51 16,3 2 45-16,-2 4 36 16,1 3 1-16,0 2 3 15,3 6 0-15,-4 3-1 16,2 2 0-16,3 1-38 15,0 2-61-15,-2-4-61 16,2 0-50 0,0-2-43-16,1 0 0 15,-2-3 0-15,0-1 0 16,-2-1 0-16,1-2 0 16,-1-3 0-16,0-2 0 15,-2-1 0-15,2-2 0 16,-3-1 0-16,0-2 0 15,0-1 0-15,3 0 0 16,-3 0 0-16,0-1 0 16,0-2 0-16,-3-7 0 15,0-3 0-15,0-6 0 16,-1-4 0 0,0 0-335-16,44 2-1516 15,-37 2 161-15,0 4 137 16</inkml:trace>
  <inkml:trace contextRef="#ctx0" brushRef="#br0" timeOffset="29945.37">5101 3920 3577 0,'0'0'130'15,"0"0"13"-15,0 0 12 0,0 0 24 16,2 0 45-16,-2 0 123 16,1 1 105-16,-1 5 9 15,2 5 13-15,-2 4-96 16,1 5-37-16,-1 6-7 15,0 0-10-15,0 0-23 16,0-2-45-16,0-3-141 16,0-3-115-16,0-5 0 15,0-5 0 1,0-2 0-16,0-1 0 16,0-3-40-16,0-2-309 15,0 0-181-15,28-2-1164 16,-27-3 137-16,-1-5 117 15,2 0 104-15</inkml:trace>
  <inkml:trace contextRef="#ctx0" brushRef="#br0" timeOffset="30532.33">5098 3900 3156 0,'0'-5'167'0,"0"-1"48"16,0-1 34-16,0 2 21 16,0 1 25-1,0 2 81-15,-2 2 122 16,-2 2 14-16,-7 3 14 16,-2 5-112-16,-4 3-69 15,0 2-46-15,2 2-35 16,5-4-17-16,2-3-25 15,3-3-86-15,4-4-136 16,1 0 0-16,1-3 0 16,-1 0 0-16,3-4 0 15,4-2 0-15,2-6 0 16,4-2 0-16,4-4 0 16,-2 1 0-1,0 3 0-15,0 1 0 16,1 5 0-16,-3 2 0 15,4 4 0-15,1 3 0 16,0 6 0-16,2 3 0 16,-1 2 0-16,-1 5 0 15,-5 4-324-15,5 2-429 16,-12 0-898-16,-3-3 129 16,0-2 114-16,-2-4 98 15</inkml:trace>
  <inkml:trace contextRef="#ctx0" brushRef="#br0" timeOffset="31887.6">5818 3991 3579 0,'1'-2'132'15,"-1"2"21"-15,0-1 14 16,2 1 48 0,2 0 107-16,0 3 94 15,5 5 40-15,-2 4 11 16,3 7 12-16,-1 3-94 16,0 1-43-16,-2 4-17 15,2-6-11-15,-3-2-52 16,0-2-122-16,-3-3-103 15,0-4-37-15,-3-4-237 16,0 1-132-16,0-3-253 16,0-29-989-16,-3 20 123 15,-4 0 109 1,3-7 95-16</inkml:trace>
  <inkml:trace contextRef="#ctx0" brushRef="#br0" timeOffset="32351.69">5831 3950 3276 0,'-2'-3'100'15,"-3"2"54"-15,-3 0 35 16,-2-1 24-16,-3 4 17 16,2 3 11-16,-4 1 10 15,7-1 3-15,0 2 7 16,4-2-59-16,0 0-37 15,4-5-56-15,0 1-57 16,0-2-50 0,2-1-23-16,3-2-15 15,1-3-7-15,1-1-1 16,3-2-1-16,3 1-3 16,-3 2-6-16,3 4-1 15,-1 2 21-15,1 4 24 16,3 2 1-16,-3 6-71 15,2 2-160-15,3-9-868 16,-1 9 62-16,-1-1 55 16,3-4 51-16</inkml:trace>
  <inkml:trace contextRef="#ctx0" brushRef="#br0" timeOffset="33391.75">6338 3696 3184 0,'0'-1'110'0,"0"-5"37"15,0 2 21-15,0 1 10 16,0 1 13-16,0 1 34 16,0 2 36-1,1 2 94-15,1 3 87 16,2 6-8-16,2 4-45 16,0 3-35-16,2 4-17 15,-1 0-5-15,-1-3-6 16,0 1-35-16,-2-2-35 15,2-2-105-15,-3-3-91 16,0-3-60-16,-2-2-222 16,1-1-127-16,-2-1-189 15,0-19-1105 1,1 11 128-16,-1-2 112 16,0-4 99-16</inkml:trace>
  <inkml:trace contextRef="#ctx0" brushRef="#br0" timeOffset="36324.61">7623 3743 2566 0,'0'0'78'16,"0"0"25"-16,0 1 30 15,1 1 29-15,1-1 28 16,1-1 26-16,1 0 23 16,5 0 16-16,1 0 9 15,7 0-51-15,6 0-23 16,9 0-28-1,1 0-32-15,5 0-32 16,-1 0-33-16,-2 0-31 0,-7 0-30 16,-5 0-24-1,-8 0-26-15,-6 0-30 16,-6 0-22-16,-2 1-30 16,-2 1-71-16,-5-1-131 15,5-2-590-15,-18 3 43 16,-5 1 39-16,-7 1 37 15</inkml:trace>
  <inkml:trace contextRef="#ctx0" brushRef="#br0" timeOffset="36524.42">7701 3802 3006 0,'-12'4'177'0,"-2"1"43"16,-1 1 35-16,0 2 51 16,12-4 100-16,1-2 100 15,7 2 15-15,12-4 15 16,9 2 15-16,6-2-180 15,7 0-174-15,0 0-153 16,-3-2-101-16,-6 4-142 16,-7-1-221-16,-4 1-214 15,-2-1-199-15,-11 2-268 16,-2 3 60-16,-4-4 55 16,0 2 51-16</inkml:trace>
  <inkml:trace contextRef="#ctx0" brushRef="#br0" timeOffset="38840.31">5424 5538 8191 0,'0'-6'0'16,"0"2"0"-16,0 0 0 16,1 4 0-16,2 14 0 15,0 21 0-15,-2 17 0 16,-1 16 0-1,2 14 0-15,-2 6 0 16,0-3 0-16,0-6 0 16,0-7 0-16,0-8 0 15,0-9 0-15,0-10 0 16,0-9 0-16,-2-10 0 16,2-10 0-16,-3-8 0 15,2-7-191-15,1-8-399 16,0-13-1140-16,0-14 141 15,1-10 123-15,8-13 107 16</inkml:trace>
  <inkml:trace contextRef="#ctx0" brushRef="#br0" timeOffset="39181.99">5600 5534 5991 0,'1'-13'233'16,"-1"-1"2"-16,2 2 3 16,-1-1 3-16,-1 7 4 15,3 5 1-15,3 9 5 16,1 10 2-16,9 15 5 16,0 16-258-16,0 18 0 15,-1 10 0 1,-3 3 0-16,-3 2 0 15,-2-4 0-15,-1-6 0 16,-2-9 0-16,-3-8 0 16,1-10 0-16,-2-9 0 15,0-10 0-15,0-5 0 16,0-10 0-16,0-6 0 16,-5-2-321-16,42-8-1533 15,-50-9 161 1,-2-4 137-16,1-5 121 0</inkml:trace>
  <inkml:trace contextRef="#ctx0" brushRef="#br0" timeOffset="39481.71">5119 6174 5943 0,'0'-1'237'0,"1"1"3"15,11 0 4-15,11 4 2 16,19 5 3 0,17 0 4-16,13 5 3 15,-2 2 3-15,-5 1 5 16,-10 0-339-16,-10-2-317 15,11 0-504-15,-23-7-679 16,-4-4 118-16,-3-2 104 16,0-9 92-16</inkml:trace>
  <inkml:trace contextRef="#ctx0" brushRef="#br0" timeOffset="39684.52">6172 5925 8191 0,'-12'13'0'0,"-14"10"0"15,-10 13 0-15,-16 10 0 16,-3 10 0-16,-14 8-263 16,5-2-417-16,-5 2-1007 15,2-7 135-15,5-10 117 16,5-12 102-16</inkml:trace>
  <inkml:trace contextRef="#ctx0" brushRef="#br0" timeOffset="43575.51">3160 7705 5418 0,'0'-2'276'0,"0"-2"5"15,0-2 3-15,0 3 5 16,0 3 4-16,-1 3 5 16,-4 7 4-16,-6 9 5 15,-3 10 5-15,-11 12-181 16,-5 8-131-16,-2 7 0 15,2 2 0-15,-2-2 0 16,8 0 0 0,4-10 0-16,6-8 0 15,4-11 0-15,6-8 0 16,3-6 0-16,1-8 0 16,0-4 0-16,7-10 0 15,1-8 0-15,8-12 0 16,7-12 0-16,2-12 0 15,-1-11 0-15,1-4 0 16,-3-2 0-16,-1 5 0 16,1 5 0-16,0 13 0 15,-4 8 0-15,-4 12 0 16,-2 7 0 0,-1 10 0-16,6 5 0 15,3 9 0-15,9 7 0 16,6 14 0-16,5 12 0 15,-2 12 0-15,-4 4 0 16,-2 4 0-16,-5-1 0 16,-4-4 0-16,-5-7 0 15,-2-6 0-15,-6-8 0 16,-6-8 0-16,-1-5 0 16,-3-7 0-1,0-7 0-15,-1 0-490 16,-2-41-1318-16,-3 30 153 15,-4-5 133-15,-4-2 114 16</inkml:trace>
  <inkml:trace contextRef="#ctx0" brushRef="#br0" timeOffset="43936.04">3093 7945 5938 0,'-3'0'238'0,"2"0"4"16,-1-2 0-16,1 2 6 16,2 0 2-16,13-2 2 15,17-3 5-15,14-3 3 16,15-5-169-16,13 1-486 16,4 1-392-1,-10-2-791-15,-9 1 119 16,-8 3 104-16,-8 3 92 15</inkml:trace>
  <inkml:trace contextRef="#ctx0" brushRef="#br0" timeOffset="44344.1">3936 7851 5621 0,'0'-2'270'16,"0"2"3"-16,0 0 3 15,4-2 6-15,11 4 3 16,17-4 3-16,20 0 6 15,16-1 5 1,15-2 4-16,5-1-303 0,-5-3 0 16,-7 2 0-16,-8 2 0 15,-10 0 0 1,-9-1 0-16,-10 3 0 16,-10-1 0-16,-8 2 0 15,-10-2 0-15,-6 2 0 16,-3 0-159-16,-2 2-313 15,-2-9-1298-15,0 6 147 16,-7 1 128-16,-3-2 110 16</inkml:trace>
  <inkml:trace contextRef="#ctx0" brushRef="#br0" timeOffset="44924.27">4277 7681 3774 0,'-3'-3'226'0,"0"3"185"16,2-4 16-16,-2 0 9 15,0 1 11 1,3 0 10-16,0 2 10 16,0-3 13-16,0 2 11 15,0 2-154-15,0 0-108 16,0 0-220-16,0 0-9 16,0 0 0-16,0 0 0 15,0 0 0-15,0 0 0 16,0 0 0-16,0 0 0 15,3 0 0-15,5 0 0 16,14 4 0 0,14 3 0-16,14 3 0 15,13 5 0-15,5 1 0 16,-5 3 0-16,-9 3 0 16,-11-2 0-16,-11 3 0 15,-9 1 0-15,-12 0 0 16,-3 3 0-16,-7 5 0 15,-2 3 0-15,-5-3 0 16,-6 1 0-16,-2 0 0 16,-2-5 0-16,-3-3 0 15,2-7 0-15,1-3 0 16,-3-3-319-16,21-5-1536 16,-27-3 162-1,-5-2 137-15,-1-1 120 16</inkml:trace>
  <inkml:trace contextRef="#ctx0" brushRef="#br0" timeOffset="48172.29">5981 7856 5332 0,'2'0'281'0,"-2"0"6"16,0 0 3-16,1 0 5 16,0 0 4-16,1-1 5 15,-2 1 5-15,1 0 5 16,-1 0 4-16,0-1-156 15,0 1-162 1,0 0 0-16,0 0 0 16,0-2 0-16,0-3 0 15,0-1 0-15,3-3 0 16,-2-4 0-16,-1 0 0 16,2-3 0-16,-2-1 0 15,0-1 0-15,0 1 0 16,1 1 0-16,-4 1 0 15,2 1 0-15,-6 4 0 16,1-1 0-16,-4 3 0 16,-3 1 0-16,-3 3 0 15,-3 0 0 1,0 2 0-16,-4 2 0 16,0-1 0-16,-1 4 0 15,1 2 0-15,-5 6 0 16,-2 6 0-16,-1 6 0 15,1 5 0-15,1 6 0 16,2 2 0-16,5 2 0 16,5 1 0-1,4 3 0-15,4-4 0 0,6-3 0 16,2-4 0-16,1-3 0 16,0-6 0-1,3-6 0-15,4-4 0 16,7-3 0-16,8-7 0 15,12 1 0-15,7-7 0 16,3-7 0-16,2-6 0 16,-1-4 0-1,-5-11 0-15,-1-2 0 0,-7-4 0 16,-2 2 0-16,-8 4 0 16,-3 4 0-1,-6 8 0-15,-3 6 0 0,-8 5 0 16,3 6 0-16,1 5 0 15,5 5 0 1,4 10 0-16,5 6 0 16,-1 8 0-16,4 5 0 15,0-1 0-15,0-2 0 16,-3-1 0-16,8-3-312 16,37-6-1544-16,-32-6 161 15,2-7 138-15,5-6 120 16</inkml:trace>
  <inkml:trace contextRef="#ctx0" brushRef="#br0" timeOffset="49058.53">6803 7579 5983 0,'1'-5'233'15,"-1"-1"3"-15,0 1 4 0,0 1 1 16,0 6 4-16,0 11 4 15,0 10 2 1,-4 12 3-16,-4 11 5 16,-7 11-259-16,-4 3 0 15,-1 1 0-15,0-5 0 16,-1-5 0-16,8-9 0 16,3-9 0-16,6-7 0 15,-2-10 0-15,5-7 0 16,1-5 0-16,0-2 0 15,0-8 0-15,0-6 0 16,4-11 0-16,3-11 0 16,5-16 0-16,5-9 0 15,3-7 0 1,5-1 0-16,1 3 0 16,-2 7 0-16,-2 12 0 15,-2 8 0-15,-4 7 0 16,-3 5 0-16,-1 5 0 15,-2 5 0 1,-2 3 0-16,-2 2 0 0,-3 4 0 16,0 6 0-16,6 0 0 15,1 7 0-15,4 7 0 16,5 8 0-16,0 9 0 16,0 8 0-16,-1 5 0 15,2 1 0-15,-1 7 0 16,0-4 0-1,-4 1 0-15,0-5 0 16,-3-6 0-16,-2-6 0 16,0-7 0-16,-4-8 0 15,-3-7 0-15,-2-2 0 16,-1-1 0-16,-1-6 0 16,-1-1-23-16,-2 0-502 15,-6-36-1268-15,-4 27 151 16,-3 0 130-1</inkml:trace>
  <inkml:trace contextRef="#ctx0" brushRef="#br0" timeOffset="49322.28">6730 7883 6319 0,'0'-6'199'16,"3"-3"2"-16,7-2 3 0,8-3 1 15,7 2 3 1,9-1 2-16,8 1 2 16,3 1-200-16,-1 2-217 15,39 0-759-15,-44-1-553 16,-8-3 111-16,-7-1 97 15,-4-4 86 1</inkml:trace>
  <inkml:trace contextRef="#ctx0" brushRef="#br0" timeOffset="49925.24">7260 6918 5355 0,'-1'-11'295'16,"1"-1"6"-16,-2-1 3 15,2 1 6-15,-1 6 5 16,1 5 4-16,0 1 6 16,0 7 6-1,0 9 5-15,0 10-336 16,0 11 0-16,0 11 0 16,0 5 0-16,-2-1 0 15,2-3 0-15,0-4 0 16,0-6 0-16,0-11 0 15,0-5 0-15,0-10 0 16,0-3 0-16,0-5 0 16,0-1 0-16,0-4 0 15,0 0 0 1,-3 1 0-16,0-1 0 16,1-1-433-16,1-6-1391 15,1-4 156-15,6-10 134 16</inkml:trace>
  <inkml:trace contextRef="#ctx0" brushRef="#br0" timeOffset="50816.8">7839 6718 5562 0,'0'-8'275'0,"0"3"5"15,0-1 2-15,0 2 6 16,0 13 4-1,3 22 3-15,5 16 6 16,-1 28 4-16,0 29 6 16,-1 21-311-16,-3 16 0 15,-6 17 0-15,-3 14 0 16,2 6 0-16,-2 1 0 16,2 0 0-16,1-9 0 15,3-20 0-15,-2-16 0 16,8-16 0-16,0-16 0 15,0-20 0-15,2-13 0 16,-1-13 0 0,-1-12 0-16,-3-13 0 15,0-12 0-15,-3-6 0 16,0-7 0-16,-3-4 0 16,-6-8 0-16,-3-6-178 15,49-15-1715-15,-53-16 168 16,10-16 142-16,9-14 124 15</inkml:trace>
  <inkml:trace contextRef="#ctx0" brushRef="#br0" timeOffset="52379.37">8427 7249 3146 0,'0'-4'234'16,"0"-2"145"-16,0-1 101 16,0-1 13-16,0 3 13 15,0-1 13-15,0 4 13 16,0 0 17-16,0 1 15 16,0 1-180-16,0 3-94 15,0 5-175-15,0 10-115 16,0 8 0-16,0 10 0 15,0 11 0-15,0 4 0 16,0 2 0-16,-1 2 0 16,-1-1 0-1,-2-3 0-15,1-8 0 16,2-6 0-16,-1-5 0 16,1-12 0-16,1-3 0 15,0-7 0-15,0-5 0 16,0-4 0-16,0 1 0 15,0-5 0-15,3-3 0 16,5-6 0-16,5-2 0 16,9-6 0-16,7-3 0 15,8-3 0 1,3 0 0-16,0 1 0 16,5 2 0-16,-3 2 0 15,1 4 0-15,-6 6 0 16,0 6 0-16,-6 2 0 15,-3 5 0-15,-2 5 0 16,-6 6 0-16,-4 5 0 16,-7 6 0-16,-5 6 0 15,-7 3 0-15,-10 1 0 16,-10-2 0-16,-12 0 0 16,-12-4 0-1,-14-5 0-15,-4-6 0 16,-4-7 0-16,1-6 0 15,7-7 0-15,8-3 0 16,12-9 0-16,12-2 0 16,12-3-646-16,7-3-1120 15,7-1 147-15,3 5 127 16,3 2 110-16</inkml:trace>
  <inkml:trace contextRef="#ctx0" brushRef="#br0" timeOffset="54391.43">2960 9687 6147 0,'-16'28'217'16,"-10"10"2"-16,-7 18 3 15,-7 15 2-15,5-5 3 16,5-2 3-16,8-5 2 15,6-12 3-15,9-14 3 16,4-10-238-16,1-10 0 16,2-6 0-1,0-4 0-15,0-11 0 16,6-10 0-16,3-12 0 16,6-14 0-16,5-14 0 15,4-8 0-15,2-4 0 16,3 4 0-16,-3 9 0 15,0 6 0-15,-7 14 0 16,-1 10 0-16,-7 8 0 16,4 11 0-16,3 7 0 15,6 8 0-15,7 12 0 16,5 14 0-16,-6 10 0 16,0 10 0-1,-4 4 0-15,-4 0 0 16,-3-3 0-16,-1-6 0 15,-4-9 0-15,-6-6 0 16,-5-7 0-16,-2-6 0 16,-5-5-282-16,-4-1-414 15,-10-9-981-15,-8-4 133 16,-3-5 115-16,-4-5 103 16</inkml:trace>
  <inkml:trace contextRef="#ctx0" brushRef="#br0" timeOffset="54559.28">2781 10051 8191 0,'1'-8'0'0,"8"-4"0"16,7-4 0-16,14-5 0 16,12 2 0-16,13 2-340 15,9 0-365-15,-8-1-955 16,-7 1 131-16,-10-4 113 15</inkml:trace>
  <inkml:trace contextRef="#ctx0" brushRef="#br0" timeOffset="54947.91">3374 9146 6281 0,'0'-11'204'15,"0"-1"1"-15,0 1 2 16,2 2 3-16,1 10 2 15,-2 15 2-15,1 11 2 16,-1 15 4-16,0 5 2 16,-1 9-222-16,2 0 0 15,-2 0 0-15,3-6 0 16,-2-7 0-16,1-5 0 16,-2-8 0-16,1-4 0 15,-1-8 0-15,0-6-175 16,13-2-1720-1,-12-8 169-15,2-6 142 16</inkml:trace>
  <inkml:trace contextRef="#ctx0" brushRef="#br0" timeOffset="55505.43">4049 10020 8191 0,'0'0'0'0,"0"0"0"16,0 2 0 0,8-1 0-16,23-1 0 15,22 1 0-15,28-2 0 16,27-3 0-16,11-1 0 16,-7-3 0-16,-12-2 0 15,-15 0 0-15,-20 1 0 16,-14-1 0-16,-14 1 0 15,-12 0 0-15,-12 1 0 16,-5 2-312-16,-2-1-440 16,-7-2-902-1,-5-3 129-15,-5-1 114 16,-7-4 100-16</inkml:trace>
  <inkml:trace contextRef="#ctx0" brushRef="#br0" timeOffset="55771.18">4488 9789 7681 0,'0'-7'56'0,"4"-4"0"15,12-1 1-15,21 3-1 16,19 5 1-16,17 8-1 16,8 11 1-16,0 13 0 15,-15 12 1 1,-12 14-58-16,-20 7 0 15,-18 3 0 1,-15-2 0-16,-18-1 0 0,-17-8 0 16,-17-5 0-16,-5-9-399 15,-9-79-1434-15,6 53 158 16,14-12 135-16,19-13 117 16</inkml:trace>
  <inkml:trace contextRef="#ctx0" brushRef="#br0" timeOffset="57236.26">6153 10024 5555 0,'1'0'268'0,"1"0"4"16,1 0 3-16,0-2 4 16,1-1 3-16,-1-2 5 15,1-3 5-15,-1-4 4 16,-2 1 4-16,-1 0-215 15,-7-1-85-15,-7 1 0 16,-9 6 0-16,-14 1 0 16,-8 6 0-16,-8 8 0 15,-2 9 0-15,5 7 0 16,7 8 0-16,6 6 0 16,13-1 0-16,8 1 0 15,9-3 0 1,4-3 0-16,6-7 0 15,4-4 0-15,7-8 0 16,9-7 0-16,11-6 0 16,6-7 0-16,6-8 0 15,2-7 0-15,-6-7 0 16,-3-13 0-16,-7-5 0 16,-9-8 0-16,-7-9 0 15,-7-4 0-15,-5 0 0 16,-4 2 0-16,0 7 0 15,-3 14 0-15,2 11 0 16,-1 11 0 0,1 11 0-16,-4 6 0 15,5 14 0-15,-1 11 0 16,4 13 0-16,0 14 0 16,9 14 0-16,6 4 0 15,5 0 0-15,0-2 0 16,3-6 0-16,-1-8 0 15,-1-7 0-15,5-11-449 16,7-53-1370-16,6 30 155 16,1-12 133-16,-1-8 116 15</inkml:trace>
  <inkml:trace contextRef="#ctx0" brushRef="#br0" timeOffset="57779.32">6622 9526 5289 0,'0'-6'302'15,"0"-1"5"-15,0 4 4 16,0 11 6 0,0 25 5-16,0 25 4 15,0 27 7-15,0 28 6 16,0 13 6-16,0 9-345 16,0 0 0-16,0-7 0 31,0-8 0-31,2-15 0 0,-1-12 0 15,2-16 0 1,0-12 0-16,0-17 0 0,1-12 0 0,-4-10 0 16,0-11 0-16,0-8 0 15,0-7-417 1,0-33-1411-16,1 5 157 16,2-20 134-16,9-13 118 15</inkml:trace>
  <inkml:trace contextRef="#ctx0" brushRef="#br0" timeOffset="58635.57">7275 9906 5878 0,'0'-10'245'0,"0"-1"2"16,-1-1 2-16,-7 0 5 15,-6 9 2-15,-8 3 4 16,-10 6 3 0,-4 10 5-16,-4 5 3 15,2 13-271-15,4 8 0 16,6 3 0-16,8 1 0 16,10 0 0-16,5-6 0 15,8-3 0-15,6-7 0 16,7-6 0-16,8-5 0 15,7-4 0-15,2-7 0 16,0-4 0-16,-1-1-334 16,-3-3-279-1,-9-7-1072-15,0 1 134 16,-8-7 117-16,-5-1 102 16</inkml:trace>
  <inkml:trace contextRef="#ctx0" brushRef="#br0" timeOffset="58871.35">7035 10140 4757 0,'-4'0'341'0,"1"-1"7"15,0-2 6 1,0 2 7-16,12-3 6 15,11-1 8-15,10 1 7 16,8-4-259-16,11 1-222 16,0-3-1604-16,-4 0 137 15,-8 0 119-15,-8-2 105 16</inkml:trace>
  <inkml:trace contextRef="#ctx0" brushRef="#br0" timeOffset="59451.81">7395 9495 5344 0,'-2'-8'297'16,"-1"2"4"-16,3-1 4 15,-3 1 6-15,3 10 5 16,0 14 5-16,0 14 5 16,0 19 5-16,0 18 8 15,0 20-339-15,2 11 0 16,2 8 0-16,1 3 0 16,5-2 0-16,0-3 0 15,3-6 0-15,0-6 0 16,-4-5 0-1,1-8 0-15,0-11 0 16,-3-7 0-16,-1-14 0 16,0-12 0-16,-3-13 0 15,-2-6 0-15,-1-11 0 16,0-1 0-16,0-5 0 16,0 0 0-16,0-6 0 15,2-8-547-15,-2-9-1246 16,3-13 151-16,-1-15 130 15,2-9 114 1</inkml:trace>
  <inkml:trace contextRef="#ctx0" brushRef="#br0" timeOffset="61024.13">8020 9839 4707 0,'0'-8'349'16,"0"-1"7"-16,0-1 7 15,0 1 6-15,0 5 6 16,2 13 9-16,0 9 7 15,0 11 9-15,-1 15 7 16,1 10-317 0,-2 5-90-16,0 0 0 15,0-4 0-15,0-10 0 16,0-9 0-16,0-10 0 16,0-8 0-16,1-10 0 15,6-6 0-15,12-9 0 16,7-8 0-16,13-10 0 15,7-8 0-15,6-5 0 16,0 4 0-16,-2 3 0 16,0 12 0-16,-7 11 0 15,-8 7 0-15,-6 13 0 16,-12 9 0-16,-10 8 0 16,-5 4 0-1,-12 5 0-15,-16-2 0 16,-10-1 0-16,-12-7 0 15,-10-4 0-15,-2-8 0 16,6-9 0-16,2-5 0 16,9-7 0-16,5-7 0 15,15-6-398-15,9-13-1434 16,8 6 156-16,10-1 136 16,8 0 117-16</inkml:trace>
  <inkml:trace contextRef="#ctx0" brushRef="#br0" timeOffset="63411.33">8758 9606 5606 0,'0'-5'270'0,"0"1"5"16,0 3 4 0,0 9 3-16,0 17 5 15,0 17 5-15,0 20 3 16,0 19 4-16,0 12 7 16,0 4-306-16,0 3 0 15,2-7 0-15,2-9 0 16,0-11 0-16,0-11 0 15,2-14 0-15,-3-13 0 16,0-12 0-16,-3-8 0 16,0-7 0-1,0-7 0-15,0-7-107 16,2-8-429-16,-2-22-1231 16,1 0 147-16,0-13 127 15,6-6 111-15</inkml:trace>
  <inkml:trace contextRef="#ctx0" brushRef="#br0" timeOffset="63971.33">9074 9652 5318 0,'0'-4'287'16,"2"1"4"-16,-1 2 4 15,2 8 5-15,1 10 5 16,1 15 4-16,-1 10 4 16,-2 9 8-16,1 3 3 15,-3-1-196-15,0-4-128 16,0-7 0-16,1-7 0 15,0-11 0 1,2-9 0-16,-2-6 0 16,1-5 0-16,2-4 0 15,4-11 0-15,6-9 0 16,5-5 0-16,7-7 0 16,3 1 0-16,5 4 0 15,3 10 0-15,-3 9 0 16,3 8 0-16,-5 7 0 15,-8 8 0-15,-6 7 0 16,-9 1 0 0,-7 4 0-16,-8 1 0 15,-9-4 0-15,-14-3 0 16,-3-4 0-16,-11-5 0 16,-2-6 0-16,1-2 0 15,8-4 0-15,4-9 0 16,10 0-308-16,14-1-289 15,3-3-1100-15,11-4 137 16,10 4 118-16,10-2 103 16</inkml:trace>
  <inkml:trace contextRef="#ctx0" brushRef="#br0" timeOffset="64303.55">9821 9826 7105 0,'-3'-9'118'0,"-8"1"0"16,-7 4 1-16,-9 2 1 15,-5 11 1-15,-4 15 0 16,4 14 1-1,7 7 0-15,14 7 3 16,5 3-125-16,13-3 0 16,8-8 0-16,9-7 0 15,5-8 0-15,6-10 0 16,1-9 0-16,-1-6-268 16,-3-4-281-16,-9-6-1171 15,-5-2 139-15,-9-4 122 16,-6-5 105-16</inkml:trace>
  <inkml:trace contextRef="#ctx0" brushRef="#br0" timeOffset="69767.15">5435 11746 2616 0,'3'-6'155'16,"-3"-2"66"-16,3-3 47 16,0-3 52-1,0-1 121-15,1 1 98 16,-1 1 16-16,-2 1 17 16,1 1 16-16,-2 1-108 15,0 4-54-15,0 4-73 16,0 0-51-16,1 2-54 15,-1 6-141-15,2 11-107 16,-1 9 0-16,1 16 0 16,-1 14 0-16,1 14 0 15,-2 8 0 1,-3 6 0-16,0 1 0 16,1-5 0-16,1-5 0 15,-1-9 0-15,2-13 0 16,0-10 0-16,2-9 0 15,-2-9 0-15,0-9 0 16,0-5 0-16,0-6 0 16,0-4 0-16,1-5-332 15,39-8-1519-15,-32-11 161 16,2-12 137 0,3-19 119-16</inkml:trace>
  <inkml:trace contextRef="#ctx0" brushRef="#br0" timeOffset="70150.8">5711 11714 5464 0,'3'-13'285'15,"-3"1"5"-15,1 0 2 16,2 0 6-16,3 12 5 15,1 13 3 1,5 13 7-16,1 16 4 16,-5 15 6-16,-3 13-323 15,-2 11 0-15,-3 5 0 16,-2-1 0-16,2-2 0 16,2-6 0-16,-2-7 0 15,0-11 0-15,0-11 0 16,0-10 0-16,0-13 0 15,0-9 0-15,0-6 0 16,0-6 0 0,-3-4 0-16,-4-5-147 15,-7-6-326-15,-7-7-1300 16,-7-2 147-16,-5-3 128 16,-3 1 112-16</inkml:trace>
  <inkml:trace contextRef="#ctx0" brushRef="#br0" timeOffset="70372.59">5129 12394 5707 0,'0'0'261'16,"-3"-3"4"0,3 2 3-16,10 0 4 15,16 2 3-15,15 0 5 16,13 6 3-16,10 2 5 15,-3 3 4-15,-11 4-292 16,-4 0 0-16,-8 1-371 16,53-4-1469-16,-49-5 157 15,4-4 137-15,-2-8 119 16</inkml:trace>
  <inkml:trace contextRef="#ctx0" brushRef="#br0" timeOffset="70579.4">6148 12191 8191 0,'0'9'0'0,"-3"11"0"16,-8 11 0-16,-9 12 0 16,-15 6 0-16,-8 6 0 15,-10 3-297-15,76-2-647 16,-83-5-664-16,1-3 124 15,0-11 107-15,-3-10 95 16</inkml:trace>
  <inkml:trace contextRef="#ctx0" brushRef="#br1" timeOffset="77942.88">8162 10610 3476 0,'0'0'127'16,"-2"0"40"-16,1 0 36 15,-1-2 33-15,2 2 68 16,0-1 51-16,0-1 47 16,0 1 55-16,0 1 29 15,0 0-79-15,0 0-50 16,-1-1-43-16,-1 1-35 16,2 0-36-16,-1-2-72 15,1 2-55-15,0 0-44 16,0-1-53-1,1 1-19-15,10 0 0 16,10 0 0-16,8-1 0 16,7-1 0-16,5-1 0 15,-4 3 0-15,-8-4 0 16,-10 4 0-16,-8-4 0 16,-4 3 0-16,-4 1 0 15,-3-2 0-15,0 2 0 16,0 0 0-16,-4 0 0 15,-10 0 0 1,-11 0 0-16,-8 0 0 16,-8 2 0-16,-1 0 0 15,8 1 0-15,9 1 0 16,8-2 0-16,8-1 0 16,6-1 0-16,3 0 0 15,5 0 0-15,6-1 0 16,12 1 0-16,9 0 0 15,4 0 0-15,4 0 0 16,-12 0 0 0,-8 0 0-16,-11 0 0 15,-6 0 0-15,-9 0 0 16,-10 0 0-16,-5 0 0 16,-1 0 0-16,0 0 0 15,5 1-223-15,56 1-1658 16,-31-2 165-16,10-5 142 15,14-3 122-15</inkml:trace>
  <inkml:trace contextRef="#ctx0" brushRef="#br1" timeOffset="78899.02">9216 10497 4384 0,'-3'-1'256'15,"-1"0"111"-15,-1 0 5 16,1-2 8-16,2 0 8 16,-2 0 7-16,1 2 9 15,3 1 9-15,0-1 8 16,0 1-137-16,0 0-157 16,9-2-127-16,8-1 0 15,11 1 0-15,8-2 0 16,7 0 0-16,-1-2 0 15,-10 2 0-15,-9 1 0 16,-11 2 0-16,-7 0 0 16,-5 1 0-1,-8-2 0-15,-15 2 0 16,-9 0 0-16,-9 0 0 16,-7 0 0-16,4 2 0 15,9 0 0-15,12 1 0 16,10 0 0-16,9-2 0 15,2-1 0-15,4 2 0 16,5-2 0-16,9 0 0 16,5 0 0-16,7 0 0 15,2 0 0 1,-4 0 0-16,-10 0 0 16,-6 0 0-16,-6 0 0 15,-2 0 0-15,-2 0 0 16,-9 0 0-16,-7 0 0 15,-2 0 0-15,-4 0 0 16,-1 0 0-16,7 0 0 16,6 0-58-16,4 1-423 15,-1-24-1314-15,2 24 152 16,-1-1 130 0,-2 0 113-16</inkml:trace>
  <inkml:trace contextRef="#ctx0" brushRef="#br1" timeOffset="84006.98">8247 10975 3521 0,'0'-4'148'16,"0"0"35"-16,0-1 26 16,1-2 39-16,-1 2 83 15,0 2 64-15,2 1 41 16,-2 0 39-16,0 0 12 16,1 2-99-16,-1-2-56 15,0 2-37-15,0 0-24 16,0 0-40-16,0 0-94 15,0 0-67 1,0 0-36-16,0 0-34 0,0 0 0 16,0 0 0-1,0 0 0-15,0 8 0 16,-6 7 0-16,-7 4 0 16,-4 7 0-16,-8 3 0 15,-3 3 0-15,0-3 0 16,2-1 0-16,3-5 0 15,1-4 0-15,1-4 0 16,-1-3 0-16,3-6 0 16,-1-2 0-16,4-3 0 15,0-1 0 1,6-2 0-16,0-4 0 16,4-2 0-16,4-4 0 15,0-6 0-15,4 0 0 16,2-4 0-16,6 2 0 15,3-2 0-15,5 3 0 16,4 1 0-16,0 4 0 16,-2 4 0-16,-4 4 0 15,3 4 0-15,-2 6 0 16,2 4 0-16,1 8 0 16,-2 3 0-16,-1 6 0 15,-3 3 0 1,1 1 0-16,-1-2 0 15,-1-1 0-15,0-2 0 16,-3-5 0-16,0-3-301 16,3-3-266-16,2-3-1139 15,-1-5 137-15,-2-4 120 16,2-1 104-16</inkml:trace>
  <inkml:trace contextRef="#ctx0" brushRef="#br1" timeOffset="85131.17">8451 11088 3599 0,'0'-3'194'0,"1"-1"100"15,-1 0 77 1,3 2 47-16,-3-1 37 15,2 3 13-15,3 3 10 16,-1 5 12-16,-1 5 13 16,0 8-146-16,-1 3-73 15,-2 6-119-15,0-1-85 16,0 2-45-16,0 0-35 16,0-4 0-16,0-3 0 15,0-4 0 1,0 0 0-16,0-5 0 15,0-1 0-15,0-1 0 16,0-4 0-16,0-2 0 16,0-3 0-16,0-1 0 15,0-3 0-15,0 0 0 16,0 0 0-16,0 0 0 16,0-1 0-16,0-3 0 15,1-2 0-15,1-4 0 16,-1-3 0-16,2-2 0 15,0-1 0-15,1-4 0 16,-3 1 0-16,4 0 0 16,-2-1 0-1,0-1 0-15,-1 2 0 16,4 0 0-16,-3 0 0 16,3 1 0-16,-5 2 0 15,2 1 0-15,-3-1 0 16,1 2 0-16,-1 0 0 15,2 1 0-15,-1-1 0 16,2 2 0-16,-3 0 0 16,6-1 0-16,-1-1 0 15,3 1 0-15,-4 0 0 16,4-1 0 0,-2 0 0-16,-2 0 0 15,3 1 0-15,3-3 0 16,0 1 0-16,3 2 0 15,0 2 0-15,3-2 0 16,0 3 0-16,-3 3 0 16,0 2 0-16,-1 2 0 15,-6 2 0-15,-1 1 0 16,-4 3 0-16,1 3 0 16,-2 9 0-16,-7 0 0 15,-3 5 0 1,-1 3 0-16,-1-3 0 15,1-4 0-15,6 0 0 16,2-4 0-16,3-2-43 16,4-3-45-16,6 1-33 15,3 2-15-15,0 1 0 16,1 3 0-16,-6 1-11 16,-5 1 14-16,-5-3 46 15,-9 0 38-15,-5-2 61 16,-3-4 63-1,-3-2 40-15,-2-2 18 16,2-2-48-16,6-1-155 16,5 0-128-16,5 0-257 15,5-49-1117-15,1 51 118 16,3 0 103-16</inkml:trace>
  <inkml:trace contextRef="#ctx0" brushRef="#br1" timeOffset="85474.96">8689 11333 4730 0,'1'0'333'0,"1"0"6"16,-1 2 6-16,2 2 6 15,-1 6 6-15,-1 6 8 16,-1 7 6-16,0 6 7 16,0 2 8-16,0 3-150 15,0 0-236-15,0-3 0 16,0-2 0 0,2-5 0-16,-2-6 0 15,0-6 0-15,0-2 0 16,0-4 0-16,0-5 0 15,0 1-319-15,8-6-1536 16,-14-9 162-16,-2-9 137 16,-1-10 120-16</inkml:trace>
  <inkml:trace contextRef="#ctx0" brushRef="#br1" timeOffset="88343.29">9451 10690 2565 0,'0'1'118'16,"0"1"36"-16,-1-1 29 15,1-1 32-15,-2 1 30 16,2-1 23-16,-1-1 22 16,2 1 24-16,-1 0 43 15,-1 1-26-15,-1 1 29 16,-1 2 34-16,-4 3-16 16,0 3-29-16,-3 4-25 15,-3 3-21-15,-3 2-15 16,-3 3-18-1,-1-1-43-15,-3 1-65 16,-2 1-75-16,4-2-78 16,5-4-9-16,-1-3 0 15,9-4 0-15,1-3 0 16,3-3 0-16,1-2 0 16,-1 0 0-16,-1-2 0 15,-1-2 0-15,1 0 0 16,0-2 0-1,1-5 0-15,2 0 0 0,1-4 0 16,-2 0 0 0,3-3 0-16,0 2 0 15,0-2 0-15,0 2 0 16,3 1 0-16,0 0 0 16,1 5 0-16,2-1 0 15,0 3 0-15,1 3 0 16,3 2 0-16,0 1 0 15,1 3 0-15,3 3 0 16,2 5 0-16,1 4 0 16,2 5 0-1,0 2 0-15,-1 4 0 16,0-3 0-16,2-1 0 16,-5-1 0-16,0-4 0 15,-2-2 0-15,2-2 0 16,-4-4 0-16,5 1-377 15,46-3-1462-15,-43-3 158 16,1-2 137-16,-1-2 117 16</inkml:trace>
  <inkml:trace contextRef="#ctx0" brushRef="#br1" timeOffset="89596.12">9713 10813 4026 0,'0'-5'257'15,"0"2"109"-15,0-1 40 16,0 2 9-16,0 0 9 16,0 8 10-16,0 5 8 15,0 7 12 1,0 6 11-16,0 10-168 16,0-1-132-16,0 3-125 15,0 2-40-15,0-2 0 16,0-4 0-16,0 3 0 15,0-3 0-15,0-4 0 16,0-1 0-16,0-4 0 16,0-2 0-1,0-5 0-15,0-1 0 0,0-6 0 16,0-2 0 0,0-3 0-16,0 0 0 15,0-3 0-15,0 1 0 16,0-2 0-16,0 0 0 15,0 0 0-15,0 0 0 16,0-3 0-16,0-2 0 16,0-5 0-16,0-3 0 15,0-6 0-15,1 0 0 16,1-3 0-16,2 1 0 16,0-2 0-1,0 1 0-15,2 0 0 16,2 0 0-16,0-2 0 15,-4 0 0-15,1 0 0 16,-1-2 0-16,-1 0 0 16,0 3 0-16,0 1 0 15,0 2 0-15,-2 3 0 16,3 0 0-16,-1 3 0 16,0-1 0-16,0 0 0 15,1 1 0 1,1 1 0-16,-2-3 0 15,1 3 0-15,-1 2 0 16,2-3 0-16,0 2 0 16,1 2 0-16,-2 0 0 15,3-3 0-15,0 3 0 16,1-4 0-16,-1 1 0 16,3 1 0-16,2 1 0 15,-2 2 0-15,3 1 0 16,-3 2 0-1,1 4 0-15,-1 2 0 16,-2 2 0-16,-1 6 0 16,-4 5 0-16,-2 7 0 15,-5 4 0-15,-3 0 0 16,-3 1 0-16,4-2 0 16,-1-4 0-16,4-3 0 15,3 0 0-15,4-1 0 16,6 0 0-16,3 1 0 15,2 1 0 1,2-1 0-16,-7-1 0 16,-5-2 0-16,-7-2 0 15,-10-2 0-15,-6-1 0 16,-10 0 0-16,-3-5 0 16,-1-2 0-16,7-1 0 15,3 0 0-15,10 0-49 16,7 0-325-16,7 4-371 15,2-1-882-15,6 2 125 16,5 3 111-16,0-1 96 16</inkml:trace>
  <inkml:trace contextRef="#ctx0" brushRef="#br1" timeOffset="89962.78">10023 11058 3863 0,'9'-1'188'0,"1"1"139"15,4-2 75-15,4 1 21 16,-3 2 11-16,0 2 9 16,-5 4 10-16,-3 5 10 15,-4 6 13-15,-6 6-134 16,-10 7-79-16,-1-2-164 16,-3 2-84-1,-2 0-15-15,4-8 0 16,8-5 0-16,4-5 0 15,7-4 0-15,17-8 0 16,9 1 0-16,9-5 0 16,9-4 0-16,4 1 0 15,-6-3 0-15,-10 0 0 16,-7 0 0-16,-10 0 0 16,-7 1 0-16,-7 2 0 15,-2 0-37 1,-5 2-310-16,1 2-368 15,-12-2-930-15,-2-1 128 16,-5 1 113-16,-2-2 99 16</inkml:trace>
  <inkml:trace contextRef="#ctx0" brushRef="#br1" timeOffset="92751.18">5762 10785 4225 0,'0'0'166'0,"2"0"151"0,10-1 64 15,7 0 8 1,11-1 7-16,16-3 9 16,9 0 9-16,7-2 8 15,3-3 10-15,-11 3-105 16,-8 0-80-16,-12 2-177 15,-13-2-70-15,-11 5 0 16,-6 0-154-16,-1 0-248 16,46 1-1388-16,-49 1 151 15,-8 3 129-15,-3-1 113 16</inkml:trace>
  <inkml:trace contextRef="#ctx0" brushRef="#br1" timeOffset="93314.65">5717 11273 3833 0,'0'-4'197'0,"0"-3"133"16,1-4 64-16,3-1 33 16,4 0 10-16,3 3 8 15,5 1 12-15,0 5 11 16,3 0 12-16,-2 6-139 15,-5 4-86-15,-1 5-158 16,-1 3-67 0,-4 4-30-16,-4 2 0 15,-1-2 0-15,-1-3 0 16,1-4 0-16,-1-3 0 16,2-6 0-16,-1 0 0 15,4-6 0-15,3-4 0 16,1-8 0-16,-2-8 0 15,-1-8 0-15,-3-10 0 16,-4-3 0-16,-4 0 0 16,-4 4 0-1,-1 4 0-15,-3 9 0 0,3 8 0 16,-1 7 0 0,1 6-52-16,1 6-270 15,4 6-259-15,3 5-1103 16,-2 1 135-16,9 1 116 15,4 4 103-15</inkml:trace>
  <inkml:trace contextRef="#ctx0" brushRef="#br1" timeOffset="93595.39">6079 11268 5397 0,'6'0'284'0,"0"1"3"16,-1 5 5-16,4 5 5 15,0 4 3-15,-4 5 6 16,3 4 3-16,-1-4 8 16,-2 2 2-16,-3-6-236 15,0-1-83-15,0-7 0 16,-4 1-314-16,4-3-344 15,-4-1-1021-15,4-7 134 16,-2-6 115-16,9-9 103 16</inkml:trace>
  <inkml:trace contextRef="#ctx0" brushRef="#br1" timeOffset="94184.85">6885 10905 4132 0,'25'-5'81'16,"9"-4"4"-16,11-1 3 15,8-3 3-15,-9 1 2 16,-5 2 5-16,-6 3 9 16,-5 0 12-16,-11 1 21 15,-7 2-47-15,-6 1-24 16,-2-1-28 0,-2 3-85-16,0 0-274 0,-5 1-764 15,-2 0 58-15,-5 2 54 16,-8 5 49-1</inkml:trace>
  <inkml:trace contextRef="#ctx0" brushRef="#br1" timeOffset="94666.91">6824 11223 4502 0,'0'-7'183'16,"2"-2"142"-16,1-3 33 15,1 0 6 1,3 4 6-16,7 1 9 16,3 4 7-16,0 2 7 15,0 8 8-15,2 3-97 16,-9 6-110-16,-2 5-162 15,-6 6-32-15,1 1 0 16,-3 0 0-16,0-3 0 16,0-4 0-16,0-6 0 15,1-6 0-15,4-5 0 16,2-3 0 0,5-8 0-16,3-8 0 15,0-7 0-15,-4-9 0 16,-3-8 0-16,-7-7 0 15,-2-2 0-15,-4 2 0 16,-3 4 0-16,-5 7 0 16,-2 7 0-16,-1 8 0 15,-4 8-68-15,4 8-270 16,3 5-373-16,2 4-929 16,4 5 127-1,7 2 113-15,5 3 97 16</inkml:trace>
  <inkml:trace contextRef="#ctx0" brushRef="#br1" timeOffset="95079.04">7211 11245 5246 0,'15'-6'293'0,"1"0"3"15,4 3 6 1,0-1 5-16,-4 8 3 16,-9 5 7-16,-2 5 4 15,-5 4 6-15,-5 5 4 16,-3 0-190-16,-3-1-141 16,0-2 0-16,2-4 0 15,6-6 0-15,2-3 0 16,1-4 0-16,10-2 0 15,10-2 0-15,9-3 0 16,7-3 0-16,8-2 0 16,-3-2 0-1,-5-2 0-15,-5 2 0 16,-8 1 0-16,-7 4 0 16,-6 2 0-16,-6 1-65 15,-2 2-293-15,25 1-611 16,-31 0-599-16,-3-2 118 15,-7-2 102-15,-6 2 92 16</inkml:trace>
  <inkml:trace contextRef="#ctx0" brushRef="#br1" timeOffset="97775.21">4660 14155 5503 0,'0'5'278'16,"-3"10"5"-16,-9 11 3 15,-8 12 5-15,-6 11 4 16,-4 4 5-16,1 3 4 15,6-6 4-15,4-8 7 16,9-9-287-16,4-10-28 16,2-8 0-1,4-8 0-15,0-5 0 16,5-10 0-16,3-9 0 16,3-12 0-16,9-17 0 15,8-15 0-15,4-10 0 16,4-7 0-16,1-2 0 15,1 0 0-15,-1 12 0 16,-4 12 0-16,-8 12 0 16,-3 14 0-16,-2 14 0 15,0 10 0 1,8 18 0-16,5 14 0 16,9 14 0-16,-2 14 0 15,1 11 0-15,-4 3 0 16,-5 2 0-16,-2-8 0 15,-6-4 0-15,-6-10 0 16,-5-9 0-16,-6-10 0 16,-4-6 0-16,-6-6 0 15,-11-7-333-15,-9-10-1518 16,-9 0 161 0,-8-10 137-16,-5-7 119 15</inkml:trace>
  <inkml:trace contextRef="#ctx0" brushRef="#br1" timeOffset="97929.07">4706 14335 8191 0,'14'-8'0'16,"17"-6"0"0,18-4-44-16,17-4-333 15,18-3-1450-15,-2-1 156 16,-1-2 134-16</inkml:trace>
  <inkml:trace contextRef="#ctx0" brushRef="#br1" timeOffset="99288.32">3494 7273 4004 0,'21'-10'32'0,"10"-6"19"16,17-8 11-16,17-9 3 15,4-3-1-15,8-4-53 16,-1 1-131-16,-3-20-791 16,-7 26 41-16,-8 3 40 15,-9 2 35-15</inkml:trace>
  <inkml:trace contextRef="#ctx0" brushRef="#br1" timeOffset="100752.47">5631 14264 8191 0,'-1'0'0'0,"-2"0"0"16,2 0 0-16,-1 2 0 15,2-2 0-15,5 3 0 16,15-2 0-16,26 2 0 16,25-3 0-16,27-3 0 15,19-1 0-15,6-3 0 16,-8-2 0-16,-15 0 0 16,-15-1 0-1,-20 4 0-15,-17-1 0 16,-17 6 0-16,-13-2 0 15,-11 0 0-15,-4 1 0 16,-6 0-354-16,-1-4-400 16,-15-2-889-16,-4-4 128 15,-6-6 112-15,-1-8 99 16</inkml:trace>
  <inkml:trace contextRef="#ctx0" brushRef="#br1" timeOffset="101000.24">6121 14005 8191 0,'3'0'0'0,"10"3"0"15,17 1 0-15,22 4 0 16,18 5 0-16,15 7 0 16,1 7 0-16,-9 4 0 15,-15 6 0-15,-19 4 0 16,-21 0 0-16,-16-3 0 15,-23 2 0-15,-21-7 0 16,-15-2-324 0,-5-6-1529-16,-9-7 161 15,13-11 137-15,17-6 120 16</inkml:trace>
  <inkml:trace contextRef="#ctx0" brushRef="#br1" timeOffset="101718.62">7724 14172 6965 0,'1'-17'100'15,"-1"-7"22"-15,2-3 3 16,-5-5-1-16,-4 9 2 16,-11 5 1-16,-7 7-1 15,-10 8 2 1,-6 1 2-16,-6 11-36 15,0 10-70-15,4 10-24 16,7 6 0-16,9 8 0 16,12 2 0-16,9-5 0 15,8-2 0-15,8-10 0 16,10-6 0-16,8-11 0 16,9-5 0-16,5-9 0 15,-1-6 0-15,-4-10 0 16,-4-1 0-1,-6-7 0-15,-5 2 0 16,-3 2 0-16,-7 8 0 0,-6 6 0 16,-2 6 0-1,-1 2 0-15,-1 9 0 16,6 5 0-16,-1 6 0 16,-1 8 0-16,1 3 0 15,-4 2 0-15,-2-2 0 16,2-2-169-16,2-2-262 15,8-4-1348-15,-2-6 149 16,1-6 129-16,5-9 112 16</inkml:trace>
  <inkml:trace contextRef="#ctx0" brushRef="#br1" timeOffset="102181.19">8117 14092 8191 0,'0'-2'0'16,"0"0"0"-16,0 8 0 16,-3 5 0-16,-1 13 0 15,-5 11 0-15,-4 6 0 16,-1 2 0-16,2-2 0 16,1-7 0-1,5-9 0-15,4-7 0 16,2-7 0-16,0-6 0 0,2-7 0 15,-1-9 0 1,5-13 0-16,4-16 0 16,4-12 0-16,7-12 0 15,3-4 0-15,-1 5 0 16,3 7 0-16,-4 12 0 16,-1 13 0-16,-3 13 0 15,2 10 0-15,2 9 0 16,1 12 0-16,3 9 0 15,1 8 0-15,-5 5 0 16,-3 6 0 0,-2 1 0-16,-4-5 0 0,-1 1 0 15,-7-5 0 1,-2-8 0-16,-4-4-265 16,-5-2-269-16,-8-44-1191 15,-5 27 140-15,-7-2 122 16,-6-4 107-16</inkml:trace>
  <inkml:trace contextRef="#ctx0" brushRef="#br1" timeOffset="102344.04">8114 14239 6421 0,'0'-8'189'0,"0"-2"1"16,7-7 3-16,6-1 1 15,13-1 3 1,7 2-135-16,8 1-292 15,6-6-1448-15,-3 5 134 16,-4-2 115-16,-7-2 103 16</inkml:trace>
  <inkml:trace contextRef="#ctx0" brushRef="#br1" timeOffset="102655.75">8585 13330 8191 0,'1'0'0'0,"2"3"0"15,1 7 0-15,-1 5 0 16,5 8 0 0,-7 10 0-16,1 8 0 15,-2 2-217-15,51-2-736 16,-54-1-673-16,1-7 125 16,-3-8 111-16,4-8 96 15</inkml:trace>
  <inkml:trace contextRef="#ctx0" brushRef="#br1" timeOffset="103215.75">9189 12964 8191 0,'0'-8'0'16,"2"8"0"-16,4 16 0 15,-3 24 0-15,3 27 0 16,-5 38 0-16,1 28 0 15,-4 13 0-15,2 14 0 16,-3 5 0-16,0 0 0 16,2-11 0-16,-1-11 0 15,2-17 0-15,0-21 0 16,0-28 0 0,0-20 0-16,0-20 0 15,0-24 0-15,0-17 0 16,3-20-373-16,5-20-1467 15,0-24 159-15,8-18 136 16,3-13 119-16</inkml:trace>
  <inkml:trace contextRef="#ctx0" brushRef="#br1" timeOffset="103684.82">9568 13441 7118 0,'0'-11'116'16,"1"-2"0"-16,2 7 3 16,2 8-1-16,2 20 1 15,-1 20 1-15,2 11 1 16,-5 10 0-16,-1 2 2 16,-2 1-123-16,1-9 0 15,-2-8 0-15,1-10 0 16,1-13 0-16,-1-6 0 15,3-10 0-15,7-9 0 16,15-10 0 0,7-8 0-16,10-10 0 15,8-2 0-15,3-4 0 16,-3 8 0-16,-1 8 0 16,-3 9 0-16,-10 10 0 15,-6 12 0-15,-9 9 0 16,-12 5 0-16,-7 6 0 15,-18 2 0-15,-16-4 0 16,-15-4 0-16,-14-4 0 16,-12-8 0-1,0-6 0-15,10-6 0 16,6-8 0-16,14-6 0 16,13-5-257-16,15-1-382 15,8-4-1060-15,6-2 136 16,3-2 118-16,1 4 105 15</inkml:trace>
  <inkml:trace contextRef="#ctx0" brushRef="#br1" timeOffset="104963.66">4519 15887 8191 0,'0'0'0'16,"-1"7"0"-16,-6 11 0 16,-5 10 0-16,-2 12 0 15,-8 12 0-15,-1 2 0 16,4-1 0-16,2-6 0 16,5-7 0-1,3-11 0-15,4-7 0 16,2-9 0-16,3-6 0 15,0-9 0-15,2-9 0 16,5-14 0-16,7-14 0 16,11-14 0-16,8-14 0 15,10-4 0-15,5-3 0 16,-2 5 0-16,-5 9 0 16,-2 9 0-16,-11 13 0 15,-7 12 0 1,0 12 0-16,1 8 0 15,-2 16 0-15,5 10 0 16,1 13 0-16,0 10 0 16,-2 12 0-16,0-1 0 15,-1 2 0-15,-3-5 0 16,-3-5 0-16,-5-7 0 16,-5-6 0-16,-6-7 0 15,-2-6 0-15,-9-7-314 16,10-4-583-1,-25-6-718-15,-8-6 123 16,-9-6 110-16,-1-4 95 16</inkml:trace>
  <inkml:trace contextRef="#ctx0" brushRef="#br1" timeOffset="105134.49">4462 16098 6639 0,'0'-5'166'0,"6"-4"2"15,9-3 1-15,12-6 2 16,14 1 2-16,15-1 1 16,7-1-324-16,18 2-542 15,-19-3-882 1,-10-2 119-16,-7 1 103 16</inkml:trace>
  <inkml:trace contextRef="#ctx0" brushRef="#br1" timeOffset="105501.18">5237 15241 7560 0,'0'-15'69'0,"0"0"0"16,2-2 1-16,-2 4-1 16,0 12 1-16,1 14 0 15,2 9 1-15,-1 10-1 16,-1 11 3-16,1 4-73 16,-1-1 0-16,0 0 0 15,2-5 0-15,-2-3 0 16,-1-6 0-16,0-5 0 15,-4-8 0 1,4-2-511-16,-4-5-1292 16,-3-10 153-16,4-12 131 15,6-8 115-15</inkml:trace>
  <inkml:trace contextRef="#ctx0" brushRef="#br1" timeOffset="106062.66">5760 16029 8191 0,'0'0'0'16,"0"0"0"-16,6 1 0 16,21 1 0-16,37-2 0 15,34 0 0-15,35 2 0 16,20-7 0-1,3-2 0-15,-14 0 0 16,-18-3 0-16,-21-1 0 16,-24 1 0-16,-25 1 0 15,-22 0 0-15,-19 2 0 16,-13-1 0-16,-11 1 0 16,-11 1-110-16,-8 0-376 15,-2-21-1294-15,-4 20 149 16,1-4 129-16,6-3 112 15</inkml:trace>
  <inkml:trace contextRef="#ctx0" brushRef="#br1" timeOffset="106320.95">6431 15727 8191 0,'9'-1'0'0,"14"0"0"16,19 6 0-16,16 8 0 15,10 13 0-15,5 14 0 16,-8 12 0-16,-14 9 0 16,-17 3 0-16,-20 0 0 15,-23-3 0-15,-23-2 0 16,-23-7 0 0,-16-7 0-16,-9-5-228 15,6-9-384-15,6-11-1102 16,16-12 139-16,19-9 120 15,14-14 106-15</inkml:trace>
  <inkml:trace contextRef="#ctx0" brushRef="#br1" timeOffset="109186.86">7728 15545 6408 0,'0'-5'190'0,"0"1"2"16,0 2 3-16,0-2 0 16,0 3 3-16,0 1 2 15,0 1 2-15,0 4 2 16,0 7 3-16,0 7-207 15,0 10 0-15,0 11 0 16,0 4 0-16,-3 7 0 16,2 0 0-16,-2-3 0 15,2-2 0 1,-2-6 0-16,3-8 0 16,-3-4 0-16,6-8 0 0,-6-6 0 15,6-5 0 1,-3-2 0-16,0-5 0 15,0 1 0-15,0-3 0 16,0 0 0-16,0 0 0 16,7-3 0-16,6-3 0 15,6-4 0-15,7-4 0 16,8-7 0-16,5-1 0 16,2-3 0-16,4 2 0 15,0 3 0-15,-1 0 0 16,-5 2 0-1,-3 7 0-15,-4 3 0 16,-6 5 0-16,-1 0 0 16,-5 7 0-16,-3 4 0 15,0 5 0-15,-1 7 0 16,-7 5 0-16,-3 4 0 16,-3 0 0-16,-8 4 0 15,-9-2 0-15,-11-3 0 16,-6-2 0-16,-14-3 0 15,-7-6 0-15,-6-5 0 16,2-8 0 0,4-2 0-16,1-7 0 15,12-2 0-15,9-1 0 16,4-2 0-16,9-2 0 16,8-1 0-16,5-1-345 15,9-4-1503-15,11-1 161 16,5-8 136-16,2-2 119 15</inkml:trace>
  <inkml:trace contextRef="#ctx0" brushRef="#br1" timeOffset="112105.24">8655 15806 4334 0,'3'-4'259'0,"2"-5"111"15,-4 1 9-15,2-2 6 16,0 5 8-16,-3 1 8 16,0 1 10-16,0 3 7 15,0 0 10-15,1 3-145 16,-1 7-153-16,-4 11-130 15,-3 9 0 1,-3 10 0-16,-6 6 0 16,-3 3 0-16,-1 0 0 15,1-3 0-15,5-9 0 16,3-6 0-16,4-7 0 16,6-10 0-16,1-6 0 15,-1-6 0-15,2-3 0 16,-1-5 0-16,0-11 0 15,5-9 0-15,4-9 0 16,6-12 0-16,6-7 0 16,5-4 0-1,0 1 0-15,2 1 0 16,-2 9 0-16,0 5 0 16,-3 12 0-16,-3 6 0 15,-4 9 0-15,0 8 0 16,-3 3 0-16,3 8 0 15,1 7 0-15,3 11 0 16,2 9 0-16,-3 8 0 16,-1 9 0-16,-1-3 0 15,-2 1 0 1,-2-5 0-16,-1-5 0 16,-6-4 0-16,-4-7 0 15,1-5 0-15,-3-6 0 16,-1-3 0-16,-2-6-345 15,6-1-528-15,-15-2-741 16,-6-1 124-16,-5-2 109 16,-5-5 95-16</inkml:trace>
  <inkml:trace contextRef="#ctx0" brushRef="#br1" timeOffset="112307.56">8553 16025 4573 0,'0'-7'305'0,"7"-4"50"16,8-2 8-16,11-5 6 15,10 1 7-15,13 1 8 16,3 1 7-16,-3 3-244 16,-3 2-151-16,2 2-622 15,-18 0-900-15,-7 1 113 16,-6-3 97-1</inkml:trace>
  <inkml:trace contextRef="#ctx0" brushRef="#br1" timeOffset="112807.63">9168 15327 4306 0,'0'-7'375'16,"0"0"9"-16,0 1 6 15,0 1 9 1,0 7 9-16,0 7 8 15,0 7 8-15,0 7 11 16,0 5 9-16,0 1-234 16,0 3-210-16,0-3 0 15,0-1 0-15,-1-1 0 16,-2-4 0-16,-1-4 0 16,1-3-275-16,1-2-227 15,-1-50-1230-15,3 36 142 16,0-6 123-1</inkml:trace>
  <inkml:trace contextRef="#ctx0" brushRef="#br1" timeOffset="113067.39">9345 15365 5625 0,'0'-8'269'16,"0"-1"3"-16,1 2 6 15,1 1 2-15,3 10 4 16,1 7 6-16,2 6 3 16,4 6 4-16,-5 3 6 15,-1 3-303 1,-5 3 0-16,1-4 0 16,-4 2 0-1,-5-1 0-15,-4-1-429 0,-5-5-1396 16,-6-1 157-16,-1-6 134 15,4-7 116-15</inkml:trace>
  <inkml:trace contextRef="#ctx0" brushRef="#br1" timeOffset="115738.49">9997 15072 4129 0,'1'-3'310'0,"1"-3"83"15,-2 1 6 1,1-2 11-16,1 3 7 16,-2 1 10-16,0 2 8 0,1 1 12 15,-1 4 9 1,3 2-180-16,0 7-184 16,1 9-92-16,1 13 0 15,-1 12 0-15,-1 8 0 16,-2 9 0-16,1 6 0 15,-2 8 0-15,0 6 0 16,0 3 0-16,0 4 0 16,0 2 0-16,0-5 0 15,1-2 0-15,2-2 0 16,1-5 0 0,1-3 0-16,-1-5 0 15,1-4 0-15,0-6 0 16,-3-6 0-16,0-8 0 15,1-6 0-15,0-8 0 16,-1-6 0-16,-1-8 0 16,1-5 0-16,-2-5 0 15,0-4 0-15,1-2 0 16,-1-2 0-16,2-1 0 16,-2 0 0-1,0 0 0-15,0 0 0 16,0 0 0-16,0 0 0 15,0 0 0-15,-2-11 0 16,4-11-767-16,-8-15-966 16,-2-19 141-16,-4-19 124 15,-3-2 106-15</inkml:trace>
  <inkml:trace contextRef="#ctx0" brushRef="#br1" timeOffset="118399.2">10878 15555 5217 0,'2'0'292'16,"-2"-1"4"-16,0 1 6 15,1-1 4-15,0 2 4 16,-1-1 6-16,0-1 5 16,0 1 4-16,0 0 7 15,0 0-158-15,0 0-174 16,0 0 0-1,0-1 0-15,-1-3 0 16,-3 0 0-16,-5-4 0 16,-7 1 0-16,-6-1 0 15,-7 3 0-15,-5 4 0 16,-4 2 0-16,-2 8 0 16,-1 6 0-16,1 11 0 15,2 5 0-15,5 8 0 16,7 1 0-16,9 3 0 15,5-4 0-15,10-3 0 16,0-5 0-16,6-9 0 16,6-6 0-1,5-6 0-15,8-7 0 16,7-6 0-16,8-7 0 16,-1-5 0-16,4-8 0 15,-7-12 0-15,0-8 0 16,-6-10 0-16,-3-4 0 15,-8-7 0-15,1-4 0 16,-10 0 0-16,-3 1 0 16,-2 5 0-16,-2 11 0 15,-1 12 0-15,0 14 0 16,0 9 0-16,0 16 0 16,-1 17 0-1,-1 16 0-15,1 15 0 16,1 14 0-16,-2 13 0 15,7 2 0-15,7 0 0 16,2-7 0-16,9-3 0 16,4-11 0-16,3-10 0 15,5-11-185-15,9-12-509 16,-3-9-1010-16,1-10 137 16,-1-10 119-16</inkml:trace>
  <inkml:trace contextRef="#ctx0" brushRef="#br1" timeOffset="119017.62">11388 14893 5767 0,'0'-10'255'0,"0"0"3"15,3 5 4-15,1 6 3 0,0 23 4 16,2 19 4-1,2 23 4-15,-6 17 3 16,-1 16 5-16,1 8-285 16,-2 11 0-16,0 4 0 15,1 1 0-15,2-1 0 16,2-4 0-16,2-13 0 16,-1-8 0-16,1-14 0 15,-3-14 0 1,-4-18 0-16,0-18 0 0,0-11 0 15,0-15 0 1,0-15 0-16,3-13-175 16,7-12-504-16,4-18-1032 15,1-8 139-15,8-9 120 16,0 1 104-16</inkml:trace>
  <inkml:trace contextRef="#ctx0" brushRef="#br1" timeOffset="119550.13">12154 15355 5216 0,'0'-10'300'16,"0"-1"6"-16,-2-3 4 15,-7 1 4 1,-3 4 6-16,-8 5 6 16,-5 5 4-16,-7 9 6 15,-3 6 7-15,3 11-253 16,1 8-90-16,4 7 0 16,7 3 0-16,7 5 0 15,10-2 0-15,1-3 0 16,7-5 0-16,9-7 0 15,5-4 0-15,10-10 0 16,5-5 0-16,4-8 0 16,-2-2 0-1,-2-8 0-15,-7-2 0 16,-4-2-296-16,-6-5-225 16,-8-41-1199-16,-4 36 139 15,-3 2 122-15,-4-2 105 16</inkml:trace>
  <inkml:trace contextRef="#ctx0" brushRef="#br1" timeOffset="119749.47">11893 15567 7779 0,'0'-4'45'15,"2"-2"0"1,12-2 1-16,12-1-1 15,11 0 1-15,12 3-217 16,5-1-130-16,-2 5-178 16,-12-3-1156-16,-12 2 126 15,-13-2 112-15,-8 4 97 16</inkml:trace>
  <inkml:trace contextRef="#ctx0" brushRef="#br1" timeOffset="121292.57">4823 17562 8191 0,'0'0'0'16,"-4"7"0"-16,-5 12 0 15,-6 15 0-15,-3 20 0 16,-8 15 0-16,-2 12 0 16,6-1 0-1,4-3 0-15,3-9 0 16,4-14 0-16,6-12 0 16,1-12 0-16,3-13 0 15,1-10 0-15,0-9 0 16,0-16 0-16,5-14 0 15,10-15 0-15,4-21 0 16,11-17 0-16,8-9 0 16,3-2 0-16,1 4 0 15,0 13 0 1,-3 15 0-16,-6 16 0 16,-5 16 0-16,-3 16 0 15,2 14 0-15,3 14 0 16,4 16 0-16,1 13 0 15,-2 10 0-15,-4 10 0 16,-5 0 0-16,-4-3 0 16,-6-3 0-16,-5-7 0 15,-3-5 0-15,-3-12 0 16,-6-5-35 0,-8-4-478-16,-7-13-1280 0,-11-5 151 15,-9-4 130 1</inkml:trace>
  <inkml:trace contextRef="#ctx0" brushRef="#br1" timeOffset="121482.4">4713 17908 6208 0,'2'-9'211'0,"6"-7"2"15,12-5 2 1,14-3 3-16,12-1 2 15,13 2-292-15,4 3-274 16,1-1-1240-16,-9 0 120 16,-4-1 105-16,-14-1 93 15</inkml:trace>
  <inkml:trace contextRef="#ctx0" brushRef="#br1" timeOffset="121894.53">5390 17051 5055 0,'3'-16'325'0,"-1"-3"5"16,1 0 5-16,0 2 7 16,0 10 5-1,3 14 7-15,2 10 6 0,-1 9 7 16,0 9 9-1,2 9-376-15,-3-1 0 16,-3 2 0-16,1-3 0 16,-1-3 0-16,-2-4 0 15,-2-6-383-15,-2-4-1454 16,-1-10 157-16,1-7 137 16,0-11 117-16</inkml:trace>
  <inkml:trace contextRef="#ctx0" brushRef="#br1" timeOffset="122114.32">5616 17064 6994 0,'1'4'130'0,"1"11"0"16,3 7 1-16,1 11 1 15,1 2 1-15,4 11 1 16,3-3 0-16,-3-1 2 15,4-2-182-15,24 0-883 16,-29-5-713-16,0-11 128 16,-1-6 112-16,-3-9 99 15</inkml:trace>
  <inkml:trace contextRef="#ctx0" brushRef="#br1" timeOffset="122727.82">6394 17859 8191 0,'-7'0'0'0,"3"0"0"16,-1 0 0-16,8 2 0 15,30-1 0-15,28-1 0 16,30 0 0-16,29-1 0 16,18-5 0-1,-3-5 0-15,-14-1 0 0,-18-1 0 16,-23-3 0 0,-21 0 0-16,-21 3 0 15,-19 4 0-15,-12-1 0 16,-13 2 0-16,-8 4-125 15,-8 0-373-15,-4-58-1274 16,-6 53 147-16,0-3 128 16,2-3 112-16</inkml:trace>
  <inkml:trace contextRef="#ctx0" brushRef="#br1" timeOffset="123018.55">6889 17554 7656 0,'12'-13'58'15,"15"1"1"-15,18 0 1 16,20 4-2-16,10 10 1 16,10 15 2-16,-8 13-2 15,-9 16 1-15,-19 17 1 16,-19 9-61-1,-18 6 0-15,-16 1 0 16,-17-7 0-16,-18-8 0 16,-10-9 0-16,-12-12 0 15,-4-8 0-15,-1-12-470 16,8-83-1344-16,8 57 154 16,15-9 133-16</inkml:trace>
  <inkml:trace contextRef="#ctx0" brushRef="#br1" timeOffset="124961.78">8495 17589 4475 0,'2'0'171'0,"1"0"133"15,-1 0 57 1,1 0 6-16,2-1 7 16,-1 1 7-16,0-1 7 15,-1-2 9 1,-2 2 8-16,-1-1-110 15,0 1-82-15,2-2-153 0,-1-1-60 16,-1 0 0-16,0-3 0 16,2 2 0-16,-2-1 0 15,-2 0 0-15,-3 2 0 16,-7 1 0-16,-5 3 0 16,-12-2 0-16,-4 4 0 15,-8 4 0 1,-1 4 0-16,3 9 0 15,2 5 0-15,4 9 0 16,8 7 0-16,6 2 0 16,9 5 0-16,6 1 0 15,8-4 0-15,6-5 0 16,10-6 0-16,8-9 0 16,5-10 0-16,5-7 0 15,1-4-319-15,0-3-200 16,-2-10-1196-16,-12 5 140 15,1-2 120 1,-9-4 106-16</inkml:trace>
  <inkml:trace contextRef="#ctx0" brushRef="#br1" timeOffset="125382.39">8254 17822 4465 0,'-3'-5'357'0,"-1"-1"7"0,1 0 8 16,1-1 6-1,4-1 7-15,8 2 9 16,10-1 7-16,7 0 10 15,10-2 7-15,5 3-172 16,-5 2-414-16,1 0-182 16,-9 2-221-16,-5-2-1077 15,-5 1 129-15,-7-3 113 16,-4-2 98-16</inkml:trace>
  <inkml:trace contextRef="#ctx0" brushRef="#br1" timeOffset="126026.3">9069 16851 5535 0,'2'-21'278'16,"0"-1"4"-16,-2 0 4 16,1 0 4-1,-1 15 5-15,3 17 4 16,1 17 5-16,1 23 4 15,-2 28 6-15,-2 25-314 16,-1 19 0-16,-3 14 0 16,0 9 0-16,0 4 0 15,0-4 0-15,2-1 0 16,1-7 0-16,0-7 0 16,1-11 0-16,-1-9 0 15,0-13 0-15,0-17 0 16,0-17 0-16,0-18 0 15,0-17 0 1,0-10 0-16,0-10 0 16,0-6 0-16,-1-12 0 15,1-14-582-15,-1-15-1202 16,2-19 151-16,2-14 128 16,9-2 112-16</inkml:trace>
  <inkml:trace contextRef="#ctx0" brushRef="#br1" timeOffset="126824.07">9728 17571 5018 0,'0'-9'309'0,"0"-2"5"16,0-2 4-16,0-3 7 15,-1 5 4 1,-3 5 8-16,-9 0 4 16,-6 5 6-16,-10 4 6 15,-4 7-153-15,-7 11-200 16,3 10 0-16,6 9 0 15,6 8 0 1,12 3 0-16,7-2 0 0,10-3 0 16,14-5 0-16,8-10 0 15,9-8 0 1,6-9 0-16,1-9 0 0,-1-4 0 16,-4-5 0-1,-7-3-309-15,-2-1-303 16,-11-1-1081-16,-6-5 136 15,-6 2 117-15</inkml:trace>
  <inkml:trace contextRef="#ctx0" brushRef="#br1" timeOffset="129394.26">3337 12855 4706 0,'-3'-1'37'15,"-1"1"29"-15,1-1 34 16,0-1 35-16,1 4 72 15,1-2 87-15,1 0 45 16,0-2 6-16,0 2 7 16,0 0-30-16,0 0-1 15,0 2-27-15,4 0-34 16,5 2-37-16,11 5-81 16,13-2-94-1,18 0-48-15,18-2 0 16,22-3 0-16,27-2 0 15,29-4 0-15,30-5 0 16,35-8 0-16,32-2 0 16,28-9 0-16,24-2 0 15,19-3 0-15,11-2 0 16,12 2 0-16,6-2 0 16,2 2 0-16,4-1 0 15,-1 4 0 1,-2-3 0-16,-4 2 0 15,-6 0 0-15,-9 3 0 16,-9 0 0-16,-18 5 0 16,-16-2 0-16,-19 4 0 15,-22 3 0-15,-16-2 0 16,-13 1 0-16,-14 2 0 16,-13 1 0-16,-12 1 0 15,-12 0 0-15,-12 1 0 16,-12 1 0-16,-15-1 0 15,-23 0 0 1,-18 3 0-16,-26 1 0 16,-24-1 0-16,-11 3 0 15,-10 4 0-15,-1-5 0 16,5 3 0-16,12-2 0 16,11 2 0-16,14-3 0 15,11 5 0-15,7 1 0 16,-2 2 0-16,-3 2 0 15,-10 2 0-15,-11 1 0 16,-8 2 0-16,-5 3 0 16,-9 2 0-1,-2-2 0-15,-3 2 0 16,-4 1 0-16,1 1 0 16,-7 6 0-16,-1 5 0 15,-3 4 0-15,-3 7 0 16,-2 4 0-16,0 6 0 15,-2 4 0-15,-3 6 0 16,3 8 0-16,2 5 0 16,-2 8 0-16,4 7 0 15,1 3 0 1,8 5 0-16,2 5 0 0,8 2 0 16,3 5 0-1,-2 8 0-15,1 5 0 16,-4 6 0-16,-2 1 0 15,1 4 0-15,-4 3 0 16,-4 2 0-16,-2 0 0 16,-2 2 0-16,-4 1 0 15,-2 2 0-15,0 0 0 16,-4 3 0-16,-4-1 0 16,0-1 0-16,-3-2 0 15,-2-1 0 1,3-1 0-16,-1-4 0 0,1-1 0 15,4-7 0 1,0-4 0-16,4 0 0 16,2-1 0-16,0-3 0 15,0-1 0-15,0-7 0 16,0-2 0-16,0-6 0 16,0-1 0-16,0-6 0 15,0-4 0-15,0-7 0 16,0-6 0-16,0-12 0 15,2-7 0-15,-2-9 0 16,2-7 0-16,0-8 0 16,0-2 0-1,4-8 0-15,-4-3 0 16,2-3 0-16,0-3 0 16,-1-1 0-16,1-3 0 15,-4-3 0-15,0 2 0 16,0-3 0-16,0 1 0 15,2 0 0-15,-2 2 0 16,0 3 0-16,2 1 0 16,-2 6 0-16,0 2 0 15,0 2 0-15,3 0 0 16,-3 4 0-16,4-3 0 16,-1-6 0-1,-1 0 0-15,1-3 0 16,-1-3 0-16,-2-4 0 15,0 1 0-15,0 1 0 16,0 3 0-16,0 2 0 16,-7 0 0-16,-11 3 0 15,-11-1-445-15,-14-9-1376 16,-17 2 156-16,-5-7 133 16</inkml:trace>
  <inkml:trace contextRef="#ctx0" brushRef="#br1" timeOffset="132678.29">3248 12948 4784 0,'0'-2'43'0,"-2"2"80"16,1-2 159-16,-1 6 43 15,-2 6 4-15,1 9 7 16,-2 11 5-16,4 12 6 16,-1 7 6-16,2 7-11 15,0 5-26-15,2 7-90 16,-1 3-182-16,5 6-44 15,2 0 0 1,4 6 0-16,1 1 0 16,3-1 0-16,0 2 0 15,1 2 0-15,-2 1 0 16,-2 5 0-16,-4 1 0 16,-1 3 0-16,-2-1 0 15,3-3 0-15,-2 1 0 16,0 1 0-16,-1 1 0 15,-3 1 0-15,-1 0 0 16,-2 0 0-16,-3-3 0 16,-2 2 0-1,-2-3 0-15,-2 4 0 16,-4-3 0-16,3 2 0 16,1-2 0-16,1-2 0 15,2-2 0-15,0-4 0 16,0-1 0-16,0 1 0 15,0-2 0-15,-2 0 0 16,2-1 0-16,-1-2 0 16,0-2 0-16,-2 2 0 15,1 0 0-15,-1-2 0 16,-2 1 0-16,-1 2 0 16,0-5 0-1,-2 0 0-15,2-6 0 16,-2-4 0-16,2-6 0 15,2-3 0-15,0-2 0 16,0-2 0-16,3-1 0 16,-2-2 0-1,2 1 0-15,1-1 0 0,-1-2 0 16,2-3 0-16,-1-5 0 16,3-2 0-16,1-7 0 15,2-2 0-15,0-2 0 16,2-2 0-16,-2 1 0 15,0-2 0 1,3-1 0-16,2 0 0 16,2 1 0-16,4-2 0 15,-1 0 0-15,2-4 0 16,0 0 0-16,2 0 0 16,-2-1 0-16,0 0 0 15,1-2 0-15,-2 2 0 16,1-2 0-16,-5-1 0 15,2 4 0-15,-2 0 0 16,-2-1 0-16,0 3 0 16,-2 3 0-1,0 1 0-15,-2 4 0 16,1 0 0-16,1 2 0 16,-1-3 0-16,0-1 0 15,2-3 0-15,3 1 0 16,1-5 0-16,0-1 0 15,3 0 0-15,0-4 0 16,2-3 0-16,3 0 0 16,-2-3 0-16,6-1 0 15,2-2 0-15,1 0 0 16,5-2 0-16,-1-1 0 0,1 1 0 16,0-3 0-1,1 0 0-15,2 1 0 16,5-1 0-16,1-1 0 15,6 0 0-15,2 0 0 16,4-1 0-16,-2 1 0 16,5 0 0-16,-2 0 0 0,2 0 0 15,2 0 0-15,-3 0 0 16,0 0 0-16,1 0 0 16,-1 0 0-16,-1 0 0 15,2 0 0-15,0 0 0 16,-1 0 0-16,2 0 0 15,-2-2 0 1,-1 2 0-16,-1-1 0 0,2 0 0 16,-3 0 0-16,2-1 0 15,1-2 0-15,5 4 0 16,2-1 0 0,5-2 0-16,4 1 0 0,9 0 0 15,5-2 0-15,6 0 0 16,2-2 0-16,5 0 0 15,0 1 0-15,0-1 0 16,1 0 0-16,-1 0 0 16,0 2 0-16,3 1 0 15,-4 0 0-15,0 0 0 16,-1-1 0-16,-1 2 0 16,0-2 0-16,-4-1 0 15,1-3 0-15,0 4 0 16,-4-2 0-16,-6 2 0 15,-2 1 0-15,-6 1 0 16,-2 1 0-16,-5 1 0 16,2 0 0-16,-1-3 0 15,-1 1 0-15,1 0 0 16,2-2 0-16,2 2 0 16,0-1 0-16,0 0 0 15,0-1 0-15,-2-2 0 16,-1 3 0-16,0-1 0 15,5-2 0-15,3 2 0 16,1-1 0-16,9-2 0 16,4 1 0-16,4-1 0 15,3-2 0-15,4 2 0 16,-1-4 0-16,3 0 0 16,-1 1 0-16,5-1 0 15,-1 2 0-15,5 0 0 16,-1-1 0-16,1 1 0 15,1-2 0-15,0-1 0 16,1-1 0-16,3 0 0 16,1-1 0-16,-4 2 0 15,-2 0 0 1,-6 1 0-16,-3 1 0 16,-7 1 0-16,-2-2 0 15,1 2 0-15,0-2 0 16,-2 3 0-16,0-3 0 15,-2 2 0-15,-4-2 0 16,-4 0 0-16,-5-1 0 16,-2 2 0-16,-5-2 0 15,-4 1 0-15,-6 0 0 16,-4 0 0 0,-6 2 0-16,-9-2 0 15,-6 0 0-15,-1 1 0 16,-2-1 0-16,-1 1 0 15,2 0 0-15,4 1 0 16,2-1 0-16,8 1 0 16,4 0 0-16,7 1 0 15,1 2 0-15,2 0 0 16,-4 2 0-16,-3 2 0 16,-3 1 0-16,-4 1 0 15,-6 0 0 1,-6 0 0-16,-5 0 0 15,-7-1 0-15,-1-1 0 16,-9 2 0-16,1-1 0 16,1 0 0-16,-1-1 0 15,0 1 0-15,-1-3 0 16,3 4 0-16,1-4 0 16,-1 3 0-16,3-3 0 15,1 2 0-15,2-2 0 16,1-1 0-1,4 2 0-15,-1-1 0 0,0 2 0 16,-4 0 0 0,0 1 0-16,-4 1 0 15,-1-1 0-15,-5 1 0 16,-1 0 0-16,-2 0 0 16,-2 0 0-16,2-3 0 15,3 2 0-15,3-1 0 16,-1 0 0-16,0 0 0 15,-1 0 0-15,-2 0 0 16,-3 0 0-16,-1 0 0 16,-2 1 0-16,-2-1 0 15,0 1 0 1,0 0 0-16,0-3-295 16,4 0-522-16,-12-7-825 15,-7-7 128-15,-6-6 112 16,-6-9 99-16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13:02.77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7714 2903 3471 0,'3'0'142'0,"-3"0"24"16,3-1 29-16,-2 1 25 15,-1 0 39-15,0-2 78 16,3 2 79-16,-3-2 59 15,1 0 13-15,-1 0-114 16,2 0-32-16,-2 2-23 16,0-1-28-16,0 1-23 15,0 0-40-15,0 0-87 16,0 4-82 0,-2 7-59-16,-5 12 0 15,-6 10 0-15,-4 13 0 16,-8 6 0-16,-1 4 0 15,-2-3 0-15,2-1 0 16,1-7 0-16,6-6 0 16,2-7 0-16,8-9 0 15,3-10 0-15,3-4 0 16,3-6 0-16,0-1 0 16,5-10 0-1,5-7 0-15,9-11 0 0,5-15 0 16,9-12 0-1,-1-9 0-15,0-6 0 16,-3 0 0-16,-6 1 0 16,-3 5 0-16,-1 11 0 15,-4 9 0-15,-3 9 0 16,0 8 0-16,-5 8 0 16,-1 6 0-16,0 4 0 15,-1 5 0-15,4 3 0 16,10 12 0-1,3 16 0-15,8 12 0 16,6 16 0-16,0 12 0 0,-3 2 0 31,-1-1 0-31,-3-4 0 0,-3-10 0 16,-4-8 0-16,-4-7 0 16,-4-12 0-16,-5-8 0 15,-3-9 0-15,-4-2 0 16,-1-7 0-16,-1-1 0 15,-3-4 0-15,-1-3-95 16,-6-4-369-16,-2-41-1326 16,-3 33 151-16,-3-6 129 15,-2 3 114-15</inkml:trace>
  <inkml:trace contextRef="#ctx0" brushRef="#br0" timeOffset="421.61">7649 3178 2977 0,'-3'0'161'0,"0"1"35"16,0-1 29-16,0 0 32 16,3 0 26-16,0 0 120 15,3 0 109-15,8 0 13 16,7 0 16-16,11 0-100 15,10 0-70-15,7 0-34 16,1 0-27-16,-1-1-336 16,4 1-508-16,-8-7-1081 15,-3-1 123 1,-3-3 110-16,-1-2 95 16</inkml:trace>
  <inkml:trace contextRef="#ctx0" brushRef="#br0" timeOffset="901.25">8479 3116 2927 0,'0'1'206'15,"-1"-1"43"-15,-3 2 86 16,-1-2 148-16,-1 0 28 16,-1 0 15-16,-3 1 13 15,6-2 16-15,-1 2 17 16,4-1-127-16,1 0-108 15,4 0-42 1,8 0-104-16,18 0-171 16,16 0-20-16,15 0 0 15,13 0 0-15,2 0 0 16,-1-3 0-16,-5 0 0 16,-3-1 0-1,-6-1 0-15,-9-2 0 0,-9 0 0 16,-8 0 0-16,-10 2 0 15,-11 1 0-15,-8 1 0 16,-3 0 0 0,-3 2 0-16,0 1 0 0,-3-2-305 15,0 2-261 1,-6-28-1140-16,-5 21 138 16,-1 0 119-16,-2-1 105 15</inkml:trace>
  <inkml:trace contextRef="#ctx0" brushRef="#br0" timeOffset="1515.2">8830 2925 2804 0,'0'-2'175'16,"0"-4"49"-16,-1 2 44 0,-1 0 58 16,1-2 82-16,1 3 79 15,0-1 52-15,0 3 17 16,0 0 14-16,-2-1-128 15,2 1-60-15,-2-1-51 16,2 4-48-16,0-4-62 16,2 1-93-1,-4 1-81 1,2 0-47-16,0 0 0 0,0 1 0 16,0 2 0-16,0 0 0 15,4 2 0 1,4 2 0-16,9 0 0 0,10 6 0 15,16-1 0-15,6 5 0 16,8 1 0 0,0 4 0-16,-2-2 0 0,-11 2 0 15,-7 2 0-15,-9 2 0 16,-10 2 0 0,-10 2 0-1,-7 2 0-15,-11 0 0 0,-12 0 0 16,-10 0 0-16,-4-2 0 15,-10-4 0-15,4-4 0 16,3-6 0-16,2-2 0 16,1-5-259-16,54-1-1612 15,-39-5 164-15,15-2 139 16,12-7 122 0</inkml:trace>
  <inkml:trace contextRef="#ctx0" brushRef="#br0" timeOffset="2366.75">10014 3012 5582 0,'0'-2'273'15,"0"0"5"1,0 6 2-16,-4 14 6 0,-9 14 3 16,-7 16 4-1,-9 11 6-15,-4 7 4 0,-3-1 5 16,5-6-308-16,5-8 0 16,9-13 0-16,5-11 0 15,8-10 0 1,3-11 0-16,2-9 0 15,5-14 0-15,6-12 0 16,3-13 0-16,5-13 0 16,5-12 0-16,0-4 0 15,2-5 0-15,-2 2 0 16,0 7 0-16,-3 9 0 16,3 13 0-16,-2 13 0 15,3 12 0 1,1 10 0-16,5 12 0 15,0 12 0-15,1 13 0 16,0 15 0-16,-4 10 0 16,-3 7 0-16,-4 1 0 15,-3-1 0-15,-2-4 0 16,-3-8 0-16,2-7 0 16,-3-9 0-16,-2-5 0 15,-2-8 0 1,-6-6 0-16,-1-5 0 0,-1-2 0 15,-4-4-287 1,-7-1-266-16,-6-7-1161 16,-10 1 139-16,-7-2 120 15,-4-7 106-15</inkml:trace>
  <inkml:trace contextRef="#ctx0" brushRef="#br0" timeOffset="2561.56">9952 3266 4899 0,'0'-4'333'16,"5"-3"7"-16,10-4 6 16,14-3 6-16,10 1 6 15,16 0 8-15,6 1-253 16,1 2-205-16,-3-5-1532 16,-1 7 124-1,-7-3 111-15,0 1 96 16</inkml:trace>
  <inkml:trace contextRef="#ctx0" brushRef="#br0" timeOffset="3074.61">11258 2907 5258 0,'0'-4'301'16,"1"3"4"-16,0 1 5 0,-1 8 5 16,-1 11 6-16,-9 9 4 15,-8 10 5-15,-15 5 7 16,-14 2 5-16,-14-3-295 15,-5 2-47-15,-4-7 0 16,1-6 0-16,13-8 0 16,8-9 0-16,11-10 0 15,11-9 0-15,12-15 0 16,8-6 0-16,6-7 0 16,11-9 0-1,9 3 0-15,6 6 0 16,9 9 0-16,8 9 0 15,1 8 0-15,0 15 0 16,0 10 0-16,-1 9 0 16,-3 9 0-16,-1 4 0 15,-4 0 0-15,0-2 0 16,-2-2 0-16,2-5 0 16,6-5-116-1,9-4-513-15,4-10-1111 16,10-7 144-16,4-10 122 15,5-10 109-15</inkml:trace>
  <inkml:trace contextRef="#ctx0" brushRef="#br0" timeOffset="3691.31">11822 2555 3996 0,'0'-15'407'0,"-1"0"9"16,-2-1 9-16,2 1 11 15,1 10 9-15,-2 26 10 0,4 21 11 16,2 31 11 0,3 25 12-16,1 27-310 15,0 19-179-15,-4 10 0 16,-1 4 0-16,-3-2 0 31,-1-7 0-31,-2-12 0 0,-3-20 0 0,4-19 0 16,-4-16 0-1,1-20 0-15,-1-19 0 0,1-16 0 16,-5-17 0-16,2-10-102 16,2-15-539-1,4-20-1098-15,3-17 142 16,10-11 123-16,4-11 109 15</inkml:trace>
  <inkml:trace contextRef="#ctx0" brushRef="#br0" timeOffset="4819.81">12201 3060 3877 0,'2'-4'287'0,"-2"-3"111"0,0 4 23 32,0-1 10-32,2 3 10 0,-2-1 10 15,0 2 11-15,0 2 12 16,0 4 10-16,0 9-184 0,0 10-155 15,0 11-125 1,2 8-20-16,-2 10 0 16,0 3 0-16,0 0 0 15,0 0 0-15,0-5 0 16,0-4 0-16,0-9 0 16,-2-4 0-1,2-9 0-15,0-8 0 0,0-4 0 16,0-5 0-1,0-5 0-15,0-3 0 0,0 0 0 16,0-2 0 0,0-3 0-1,0-5 0-15,0-6 0 0,0-4 0 16,0-9 0-16,0-2 0 16,0-5 0-16,0 3 0 15,0 0 0-15,0 0 0 31,0 3 0-31,0 5 0 0,0-1 0 16,0 3 0-16,0 2 0 0,0-2 0 16,0-1 0-1,2 1 0-15,-1-1 0 0,1-2 0 16,3 2 0 0,-3 0 0-16,0-3 0 15,3 2 0-15,-1-4 0 16,4 1 0-1,0-4 0-15,5-1 0 0,0 0 0 16,8-2 0-16,6 0 0 16,6 6 0-16,5 2 0 15,5 6 0-15,0 3 0 16,-1 4 0 0,0 9 0-16,-5 2 0 15,-10 8 0-15,-13 9 0 0,-5 6 0 16,-19 8 0-1,-9 4 0-15,-6 2 0 16,-2 0 0-16,0-9 0 16,9-3 0-16,11-7 0 15,7-3 0 1,14-7 0-16,11 3 0 0,8 0 0 16,3 6 0-1,4 0 0-15,-8 7 0 16,-14 1 0-16,-9 0 0 15,-20-1 0-15,-21-2 0 16,-15-4 0-16,-12-3 0 16,-14-5 0-16,4-4-5 15,4-2-359-15,91-6-608 16,-67-9-609-16,10-2 119 16,11-4 104-16,13-3 93 15</inkml:trace>
  <inkml:trace contextRef="#ctx0" brushRef="#br0" timeOffset="7932.39">7295 2346 2678 0,'-13'-7'146'0,"-3"-1"50"31,-1 0 44-31,-1-2 34 0,10 3 35 16,1 1 61-16,4 2 51 16,1 2 39-16,2-1 32 15,9 1-56-15,14 1-23 0,22 1-51 16,18 0-41-1,30 0-37-15,20 0-31 16,22 0-66-16,18 0-50 16,18 0-31-16,14 0-25 15,15 0-56 1,3 0-25-16,4 0 0 16,6-3 0-16,-1 0 0 15,-6-1 0 1,-9 0 0-16,-6-3 0 0,-9 3 0 0,-12-4 0 15,-10 1 0 1,-4-1 0-16,-10 0 0 16,-9 0 0-16,-2 0 0 15,-4-2 0-15,-6 1 0 16,-1-3 0-16,-5 3 0 16,-3-1 0-1,2 4 0-15,-1-1 0 16,1 2 0-16,-1 2 0 15,-2 0 0-15,-3-1 0 16,-2 3 0 0,-6 1 0-16,-2 0 0 0,-5 0 0 15,-2 0 0-15,-12 0 0 0,0 0 0 16,-7 0 0 0,-1 0 0-16,-4 0 0 15,-6 1 0 16,-2-1 0-31,-7 0 0 0,-8 1 0 0,-8 1 0 0,-2 0 0 32,-7 1 0-32,-1 0 0 0,-3-3 0 15,2 4 0-15,-2-1 0 0,-2 0 0 16,-1 2 0 0,1 0 0-16,-5 2 0 0,-1 1 0 15,-4 0 0 1,1 3 0-1,-5 2 0-15,0 4 0 0,1 5 0 16,1 7 0 0,-2 10 0-16,-2 11 0 15,-2 11 0-15,-5 12 0 16,0 9 0-16,0 8 0 16,7 4 0-16,3 2 0 0,5-3 0 15,6-3 0-15,0-8 0 16,-1 1 0-1,-2-5 0-15,0-4 0 16,-6-1 0-16,-2-4 0 16,-8-3 0-1,0-6 0-15,-4-5 0 0,0-5 0 16,0-7 0 0,0-3 0-16,0-5 0 15,0-2 0-15,-2-5 0 16,0 0 0-16,-5-4 0 0,0-2 0 15,-4-2 0 1,0 1 0-16,-3-4 0 16,1 1 0-16,1-2 0 15,-1-1 0-15,-2-4 0 16,-1-1 0-16,-5-2 0 16,-6-4 0-16,-4-2 0 15,-12-1 0 1,-13-2 0-16,-14 1 0 0,-9 0 0 15,-9 0 0 1,0 0 0 0,0 1 0-16,7 2 0 0,1 4 0 15,-2 0 0-15,-3 3 0 16,-9-1 0-16,-11-1 0 31,-12-1 0-31,-9 2 0 0,-10-2 0 0,4 2 0 31,7-2 0-31,10 2 0 16,9 0 0-16,10-1 0 0,4 2 0 0,4-2 0 16,-1 0 0-16,1 1 0 15,-1-4 0-15,-7 0 0 16,-5 2 0-16,-4 0 0 16,-4 2 0-16,-5 0 0 15,0-1 0 1,-4 0 0-16,-5-2 0 15,-4-2 0-15,-3 5 0 16,0-2 0-16,0 2 0 16,3 2 0-16,6 1 0 15,2 0 0-15,7 1 0 16,5 1 0 0,4-1 0-16,2-2 0 0,6 1 0 15,0-4 0-15,-1-4 0 16,-1-1 0-16,-1-3 0 31,-4 0 0-31,1-3 0 0,-2 3 0 16,1 3 0-1,-1-2 0-15,2 2 0 0,1 1 0 16,1 1 0 0,5 2 0-16,6 0 0 0,4-1 0 15,5 1 0-15,8-1 0 16,4-1 0-16,4-1 0 15,3 0 0-15,3 1 0 16,2-1 0 0,2 0 0-16,0 1 0 15,-1-1 0-15,-3 3 0 16,-2-1 0-16,-2-1 0 16,2 0 0-1,-1-2 0-15,3 0 0 16,4-2 0-16,1 1 0 0,4-2 0 15,8 0 0-15,4 0 0 16,7-2 0-16,3 1 0 16,3-2 0-16,-1-4 0 15,3-5 0 1,-4-7 0-16,4-5 0 16,-1-13 0-16,3-9 0 15,2-13 0 1,-3-5 0-16,3-7 0 0,-4 0 0 15,1 0 0-15,-3 3 0 16,4 1 0-16,-1 0 0 16,1 1 0-16,3-2 0 15,2-1 0-15,1 1 0 16,2 2 0 0,3 5 0-16,2 6 0 15,2 7 0-15,2 5 0 16,1 2 0-16,1 3 0 15,0 1 0-15,0-1 0 16,1-1 0-16,-1 2 0 16,0-2 0-16,0 2 0 15,0 3 0-15,2 4 0 16,-2 2 0 0,1 1 0-16,-1 3 0 0,2 1 0 15,-1-2 0 1,2 1 0-16,0 0 0 15,3 0 0-15,-4 4 0 16,1 2 0-16,0 3 0 16,2 4 0-16,2 1 0 15,3 2 0 1,5 1 0-16,8-2 0 0,7-3 0 16,10 0 0-16,8-3 0 15,1-1 0 1,2-1 0-16,-5 2 0 0,-1-1 0 15,-3 5 0 1,1-1 0 0,3 3 0-16,4 2 0 0,10 0 0 15,9 1 0 1,9-1 0-16,10 0 0 0,6-1 0 16,-4 0 0-16,-7-2 0 31,-9 1 0-31,-5-1 0 0,-7-2 0 0,3 2 0 15,3-2 0 1,6 5 0-16,7 0 0 16,2 3 0-16,0-1 0 15,-4 1 0-15,-9-1 0 16,-11 0 0-16,-9-3 0 16,-6 0 0-16,-1-1 0 15,0-4 0-15,5 1 0 16,3 1 0-1,2-2 0-15,-5 2 0 0,-7 3 0 16,-9-1 0-16,-9 3 0 16,-14 4 0-16,-5-2 0 15,-4 4 0 1,0 0-74-16,-3 0-323 16,2-2-1416-16,-5 8 155 15,5-6 131 1,12-3 117-1</inkml:trace>
  <inkml:trace contextRef="#ctx0" brushRef="#br0" timeOffset="9325.09">14881 2827 5465 0,'0'-3'258'16,"1"3"26"-16,1 1 6 16,-1 8 3-16,-1 12 6 15,2 8 3 1,-2 10 6-16,0 8 4 0,0 2 5 15,0 3-282-15,0 0-7 16,0-5-28-16,2-3 0 16,-2-8 0-1,0-4 0-15,4-9 0 0,1-8 0 16,-2-5 0-16,5-3 0 16,5-5 0-1,2-2 0-15,5 2 0 16,2-2 0-16,1-2 0 15,4 2 0-15,-7 0 0 16,-2 0 0-16,1 0 0 16,-2-1 0-16,-1 0 0 15,5-1 0-15,3 0 0 16,3-1 0-16,2 0 0 16,6-1 0-16,2 0 0 15,2-3 0-15,5-1 0 16,-1-1 0-1,-4-5 0-15,-2-1 0 16,-5-2 0-16,-6-3 0 16,-7-6 0-16,-9-4 0 15,-6-7 0-15,-2 0 0 16,-4 2 0-16,-5 5 0 16,-4 8 0-16,-8 8 0 15,-9 11 0-15,-5 5 0 16,-2 11 0-16,1 8 0 15,5 12 0-15,8 8 0 16,10 6 0 0,7 3 0-16,6-2 0 15,11-3 0-15,12-6 0 16,7-7 0-16,11-6 0 16,8-11 0-16,1-8 0 15,1-6-378-15,53-7-595 16,-59-11-606-16,-1-9 120 15,-6-6 103-15,-6-7 93 16</inkml:trace>
  <inkml:trace contextRef="#ctx0" brushRef="#br0" timeOffset="9796.65">16016 2696 3988 0,'0'-11'398'0,"0"1"16"16,0 0 10-16,0 2 8 15,-3 13 11-15,-3 14 9 16,-1 14 12-16,-2 15 10 15,2 14 13-15,1 8-281 16,2 2-197-16,-1 0-9 16,-2-4 0-16,0-4 0 15,-3-5 0-15,-6-6-278 16,-2-5-272 0,-5-12-1167-16,-1-11 139 15,3-11 121-15,-3-12 105 16</inkml:trace>
  <inkml:trace contextRef="#ctx0" brushRef="#br0" timeOffset="9912.54">15770 3291 5233 0,'6'-14'304'0,"8"-4"5"16,8-4 5-16,9-2-138 0,7 2-244 16,7 1-1363-16,3-1 99 15,-2-1 87-15</inkml:trace>
  <inkml:trace contextRef="#ctx0" brushRef="#br0" timeOffset="10238.24">16382 2642 5359 0,'6'-17'296'0,"-1"-1"3"15,-1-1 6 1,1 0 3-16,-5 10 7 0,0 9 3 15,-3 11 7-15,-2 12 5 16,-2 13 6-16,-6 19-336 16,-6 16 0-16,-3 9 0 15,3 5 0-15,4-2 0 16,5-7 0 0,7-7 0-16,1-9 0 15,8-12 0-15,7-8 0 16,4-10 0-16,11-8 0 15,9-10 0-15,4-5-242 16,8-4-290-16,-3-10-1199 16,-9-8 140-16,-15-10 124 15,-9-6 106-15</inkml:trace>
  <inkml:trace contextRef="#ctx0" brushRef="#br0" timeOffset="10395.1">16226 3119 5756 0,'-15'-10'256'15,"2"-1"3"1,2-2 4-16,4-1 3 16,30-1 5-16,19 1-60 15,24-1-355-15,17-10-1514 16,14 8 132 0,2-2 112-16,-5-4 101 15</inkml:trace>
  <inkml:trace contextRef="#ctx0" brushRef="#br0" timeOffset="11036.75">17548 3023 5903 0,'3'-11'241'0,"5"-3"3"15,10 1 4-15,9 2 3 16,3 6 2-16,9 10 5 16,-1 10 2-1,-5 6 4-15,-7 7 5 0,-10 7-269 16,-10 1 0 0,-5-3 0-16,-7-4 0 15,-1-6 0-15,2-8 0 16,-1-7 0-16,1-8 0 15,5-7 0-15,-1-14 0 16,4-12 0-16,7-12 0 16,4-9 0-16,2-2 0 15,6 5 0-15,-2 10-273 16,0 10-283-16,2 9-1161 16,2 14 139-1,-2 4 121-15,0 9 106 16</inkml:trace>
  <inkml:trace contextRef="#ctx0" brushRef="#br0" timeOffset="11360.45">18027 3075 4430 0,'9'8'346'0,"4"1"26"16,8 1 11-16,13-3 10 16,5-3 7-16,3-8-8 15,-2-3-12-15,-5-3-8 16,-12-3-4-16,-15-9-295 15,-3-2-123-15,-15-3-16 16,-10 5 12-16,-11 4 54 16,-3 11 0-16,-11 4 17 15,2 12 20 1,2 7 18-16,11 9 9 16,4 7 8-16,12 8 4 15,8-1-3-15,7 3-15 16,10-6-58-16,11-4 0 15,13-6-8-15,10-2-413 16,14-13-1404-16,1-6 157 16,2-6 134-16,-2-9 116 15</inkml:trace>
  <inkml:trace contextRef="#ctx0" brushRef="#br0" timeOffset="11611.22">18598 3049 4958 0,'-2'-10'326'0,"-2"-2"7"16,-6-1 5-16,-5 3 6 16,-2 6 6-16,-5 6 7 15,-4 8 6-15,3 8 7 16,5 5 7-16,4 11-302 16,7 6-75-16,6-1 0 15,4 1 0-15,7-5 0 16,7-5 0-16,6-6-99 15,9-9-264 1,10-8-252-16,-5-75-1036 16,3 56 129-16,-7-6 114 15,-4-7 98-15</inkml:trace>
  <inkml:trace contextRef="#ctx0" brushRef="#br0" timeOffset="11998.86">18780 3002 4720 0,'0'-7'351'0,"0"-3"9"15,0 3 6-15,0 0 6 16,0 14 8-16,0 13 8 16,0 9 6-16,0 9 10 15,1 6 8 1,0-2-368-16,4-2-44 16,2-6 0-16,3-7 0 15,6-6 0-15,6-9 0 16,4-5 0-16,2-7 0 15,4-7 0-15,0-8 0 16,-3-9 0-16,-7-7 0 16,-2-6 0-16,-7 5 0 15,-5 2 0-15,-2 9 0 16,-4 10 0-16,-2 7 0 16,0 6 0-1,0 7 0-15,1 9 0 16,2 7 0-16,2 3 0 15,2 5 0-15,3-3 0 16,1-5-262-16,1-1-161 16,14-7-433-16,-10-10-674 15,-5-4 113-15,1-9 98 16</inkml:trace>
  <inkml:trace contextRef="#ctx0" brushRef="#br0" timeOffset="12279.6">19194 3089 3822 0,'11'-14'286'15,"3"-2"88"-15,7 0 54 16,7 6 10 0,-4 10 11-16,4 10 9 15,-5 11 12-15,-3 4 11 16,-7 5 13-16,-7 0-215 16,-3 3-122-16,-3-5-102 15,0-5-55-15,-2-7 0 16,2-5 0-16,-2-6 0 15,-4-8 0-15,0-7 0 16,1-12 0-16,1-10 0 16,3-10 0-16,5-8 0 15,2 1-264 1,3 6-239-16,5 4-1230 16,3 19 141-16,3 11 124 15,-2 11 106-15</inkml:trace>
  <inkml:trace contextRef="#ctx0" brushRef="#br0" timeOffset="12677.23">19519 3124 3713 0,'9'3'249'0,"8"-2"44"15,8-1 50-15,9-3 42 16,1-3 48-16,5-11 31 16,-2-3 9-1,-5-10 12-15,-7-5 13 0,-9-1-216 16,-11 1-70-1,-4 6-50-15,-11 6-52 16,-10 8-44-16,-8 7-43 16,-8 6-23-16,-4 7 0 15,4 9 0 1,11 7 0-16,15 8-15 16,12 8-7-16,12 4-4 0,12 2 1 15,9 0 8-15,6-2-11 16,1-2 14-16,-2-6 14 15,-11-2 0-15,-7-8 0 16,-11-7 14 0,-11-6 8-16,-12-5 4 15,-7-5-1-15,-8 0-8 16,-4-2 2-16,-3 0-313 16,5-1-276-16,8-5-1132 15,13 1 138-15,8-2 118 16,15-4 105-16</inkml:trace>
  <inkml:trace contextRef="#ctx0" brushRef="#br0" timeOffset="12880.05">20039 3097 5931 0,'1'-2'239'16,"1"2"2"-1,1 6 4-15,1 4 2 16,-1 8 4-16,0 6 3 15,0 5 4-15,-2-2 2 16,1-2 5-16,-2-2-481 16,5-3-549-16,-5-5-911 15,0-10 133-15,-1-4 115 16,-2-8 103-16</inkml:trace>
  <inkml:trace contextRef="#ctx0" brushRef="#br0" timeOffset="13180.29">19946 3008 5216 0,'14'-12'143'15,"7"-3"28"-15,9-9 67 0,8-6 57 16,-2-2 6 15,-3-7 4-31,-7-3 4 0,-11-3 5 0,-11 3 6 16,-11 4-102-16,-9 8-53 15,-10 10-32-15,-4 10-70 16,-6 6-63 0,4 9-242-16,10 11-231 15,12-9-1275-15,16 19 145 16,15 5 123-16,13-3 110 15</inkml:trace>
  <inkml:trace contextRef="#ctx0" brushRef="#br0" timeOffset="13734.77">20247 2917 5251 0,'4'8'306'16,"-1"5"4"-16,1 9 5 15,2 9 6-15,-1 5 6 16,-3 3 3-16,3 2 8 15,0-1 5-15,0-3 7 16,1-8-350-16,-2-8 0 16,0-7 0-1,2-7 0-15,3-7 0 0,2-9 0 16,4-12 0-16,8-12 0 16,1-12 0-16,1-11 0 15,-2-5 0-15,-4 0 0 16,-1 9-296-1,-3 13-234-15,4 16-269 16,1 14-709-16,0 19 110 16,-1 16 96-16,1 7 4931 15,-1 5-4073 1,0 2 157-16,0-8 119 16,4-8 165-16,1-12 3 0,2-7 0 15,4-2 256 1,5-6 222-1,3-6 290-15,-2-3-171 0,2-6-114 16,-7-8-158-16,-6-9-130 16,-8-1-191-16,-11-2-4 15,-5 5 0-15,-14 8 0 16,-13 15 0 0,-13 14 0-16,-10 15 0 15,-10 13 0-15,0 12 0 0,8 4 0 16,15 8 0-1,17-3 0-15,14-3 0 16,19-2 0-16,18-9 0 16,14-6-318-16,13-13-1289 15,16-8 121-15</inkml:trace>
  <inkml:trace contextRef="#ctx0" brushRef="#br0" timeOffset="13888.63">21474 3325 8191 0,'2'3'0'15,"-1"2"0"-15,1-1 0 16,-4 0 0-16,-12-2-296 16,-5-10-1565-1,-3-6 162-15,-12-10 139 16,-20-11 120 0</inkml:trace>
  <inkml:trace contextRef="#ctx0" brushRef="#br0" timeOffset="38981.51">22711 2792 2989 0,'1'0'117'16,"2"0"29"-16,-2 0 37 31,1 0 26-31,-1 0 15 0,0 0 24 0,1-1 16 16,-1 1 17-16,-1-2 25 15,0 1-41-15,0 0 0 16,0-1 23-1,0 2 24-15,0-2-4 0,0 2-10 16,0-2-17-16,0 2-15 16,0 0-10-16,0 0-21 15,0 0-43-15,0 0-44 16,0 0-60 0,0-1-66-16,0 1-22 15,3 0 0 1,13-1 0-16,25-2 0 15,25 0 0-15,31-1 0 16,24-1 0-16,9-2 0 0,-1-1 0 16,-12 2 0-16,-14-2 0 15,-17 2 0-15,-20 0 0 16,-18-1 0-16,-18 1 0 16,-17 2 0-16,-7 0 0 15,-12-2 0 1,-1 2 0-16,0 0-393 15,5-29-1441-15,2 26 157 16,14-3 136-16,10-1 117 16</inkml:trace>
  <inkml:trace contextRef="#ctx0" brushRef="#br0" timeOffset="46007.56">25077 2116 4117 0,'0'0'129'0,"0"0"31"15,0-2 72-15,0 2 68 16,0 0 76 0,0 0 31-16,0 0 8 15,0 0 11-15,0 0 7 16,0 0-119-16,0 2-19 16,0 9-30-16,0 7-80 15,0 10-76-15,2 10-81 16,1 11-28-16,2 4 0 15,0 0 0-15,1 2 0 16,-4-3 0 0,0-2 0-16,0-4 0 0,-2-5 0 15,0-5 0 1,0-7 0-16,0-4 0 0,0-6 0 16,0-5 0-1,0-6 0-15,0-4 0 16,0-3 0-16,0 0 0 15,0-2 0-15,0 1 0 16,0-4 0-16,0-4 0 16,0-3 0-16,-2-4 0 15,0-2 0-15,0-3 0 16,0 0 0-16,1-1 0 16,-1 1 0-16,2-2 0 15,0 0 0 1,0-1 0-16,2-1 0 0,-2-3 0 15,0 0 0 1,0-1 0-16,0-1 0 16,0 2 0-16,0 3 0 15,0 1 0-15,0 4 0 16,0 0 0-16,0 1 0 16,0 2 0-16,0-2 0 15,0-1 0-15,1-3 0 16,-1 0 0-16,4-2 0 15,-4 0 0-15,5-1 0 16,1 2 0-16,4 4 0 16,1-4 0-16,2 5 0 15,7-1 0-15,1 0 0 16,3-1 0 0,5 1 0-16,3 1 0 15,4 2 0-15,2 1 0 16,2 1 0-1,-5 5 0-15,-3 1 0 0,-5 4 0 16,-4 1 0-16,-5 2 0 16,-4 1 0-16,4 1 0 15,-5 3 0 1,-4 3 0-16,0 6 0 0,-6 7 0 16,-8 5 0-1,-11 6 0-15,-7 2 0 16,-6 3 0-16,-11-4 0 15,4 2 0-15,2-6 0 16,5-4 0-16,8-7 0 16,11-2 0-16,5-7 0 15,5-2 0 1,0-5 0-16,5-1 0 0,8 0 0 16,7-1 0-16,9 1 0 15,3 3 0 1,0-1 0-16,-5 5 0 0,-1 3 0 15,-8 2 0 1,0 3 0-16,-7 2 0 0,-1 4 0 16,-8 0 0-1,0 2 0-15,-6-2 0 16,-8-2 0-16,-11-6 0 16,-3 0 0-1,-13-7 0-15,1-3 0 0,-4-2 0 16,6-4 0-16,0-2 0 15,11-5 0-15,7 1 0 16,2 0 0-16,10-3-135 16,3 5-320-16,3-48-1326 15,9 45 149 1,9-1 128-16,5 3 112 16</inkml:trace>
  <inkml:trace contextRef="#ctx0" brushRef="#br0" timeOffset="46267.32">25883 2666 6119 0,'0'8'220'0,"-4"7"3"16,-9 8 0 0,-12 8 5-16,-21 11 2 15,-15 7-302-15,-14 2-1595 16,-1-1 133-16,-3-4 113 16,6-8 102-16</inkml:trace>
  <inkml:trace contextRef="#ctx0" brushRef="#br0" timeOffset="53951.89">26234 2139 3231 0,'0'0'160'0,"0"0"34"15,0 0 43-15,0 0 32 16,0 0 56-16,0 0 77 16,0 0 78-1,0 0 27 1,0 0 14-16,0 2-131 0,0-1-39 15,0 5-35-15,0-1-43 16,0 4-34-16,0 7-58 16,0 5-84-16,0 8-79 15,0 10-18-15,0 9 0 16,-2 6 0 0,-2 1 0-16,-1 1 0 0,2-4 0 15,-1-6 0-15,2-9 0 16,2-4 0-16,-2-7 0 15,2-7 0-15,0-4 0 16,-2-4 0 0,1-5 0-16,1-1 0 15,0-2 0 1,0-3 0-16,0 0 0 0,0 0 0 16,0 0 0-16,-2 0 0 15,2-4 0-15,-4-2 0 16,4-3 0-16,-4-4 0 15,1-3 0-15,-2 0 0 16,5-4 0-16,-2-2 0 16,0-3 0-1,2-3 0-15,0 1 0 0,0-3 0 16,0 2 0-16,0 1 0 16,4 2 0-1,-1 2 0-15,4 1 0 16,2 0 0-16,2 1 0 15,0 1 0-15,2-1 0 16,-1 1 0-16,-3-1 0 16,4 0 0-16,-3-2 0 15,3-1 0-15,0 1 0 16,1-1 0-16,3 2 0 16,1 0 0-1,3 5 0-15,-1 0 0 0,7 0 0 16,-2 6 0-16,2-2 0 15,0 1 0-15,2 2 0 16,-2 2 0 0,0 3 0-1,-3-1 0-15,1 3 0 0,0-1 0 16,-3 3 0-16,-4 1 0 16,0 0 0-16,-2 0 0 15,-3 3 0-15,-4 2 0 16,-4 5 0-16,-3 5 0 15,-2 7 0 1,-5 4 0-16,-5 3 0 0,-11 1 0 16,-4-1 0-16,-8-2 0 15,1-1 0-15,3-7 0 16,9-4 0 0,6-3 0-16,8-5 0 15,4-3 0-15,4-2 0 16,2-1 0-1,7-1 0-15,3-1 0 0,9 2 0 16,6 0 0-16,2 3 0 16,-1 3 0-1,-2-1 0-15,-3 2 0 0,-2 3 0 16,-7-1 0-16,-8 4 0 16,-5-2 0-16,-3 4 0 15,-7 0 0 1,-7 1 0-16,-5-3 0 0,-13 1 0 15,-7-3 0 1,-3-4 0-16,-1-4 0 16,0-3 0-16,3-4 0 15,9-1 0-15,2-5 0 16,10-3 0 0,8-4 0-16,5-1-60 0,3 1-286 31,12 2-441-31,-2 2-833 0,9 2 124 0,6-2 110 15,11 2 97-15</inkml:trace>
  <inkml:trace contextRef="#ctx0" brushRef="#br0" timeOffset="54668.22">27587 2131 4906 0,'0'-1'331'0,"0"-2"4"31,0 0 6-31,2 0 7 0,-7 9 5 16,-5 6 7-1,-6 6 7-15,-7 8 7 0,-9 8 7 16,-3 1-286-16,-2-2-95 16,-6 1 0-16,-1-4 0 15,0-5 0-15,2-3 0 31,5-6 0-31,3-4 0 0,7-5 0 0,4-4 0 16,5-2 0-16,2-5 0 16,3-4 0-16,2-7 0 15,2-5 0 1,6-6 0 0,1-2 0-16,0 2 0 0,2 3 0 0,2 3 0 15,0 2 0 1,3 1 0-16,4 3 0 15,3 0 0-15,7 3 0 16,4 1 0-16,-2 2 0 16,5 1 0-16,2 5 0 15,-5 0 0-15,2 2 0 16,-2 4 0-16,-4 5 0 16,-2 5 0-16,-6 10 0 15,-2 7 0-15,-6 4 0 16,1 5 0-1,-2 0 0-15,-2-2 0 16,2-5 0-16,3-2 0 16,1-4 0-16,2-5 0 15,1-4 0-15,-1-3 0 16,4-3-58-16,3-2-361 16,5-8-1392-16,0 1 153 15,8-2 133-15,0-2 116 16</inkml:trace>
  <inkml:trace contextRef="#ctx0" brushRef="#br0" timeOffset="54881.02">27679 2617 4612 0,'-7'14'173'0,"-5"8"14"0,-11 6-30 31,-10 8-106-31,-10 3-250 0,-12-3-909 15,-6 0 62-15,-2-4 55 16,4-4 50-16</inkml:trace>
  <inkml:trace contextRef="#ctx0" brushRef="#br0" timeOffset="57420.71">18237 549 3694 0,'0'0'126'0,"1"-3"23"16,2 0 31-16,0-1 27 16,2-1 30-16,-2 1 42 15,0-1 33-15,-1 3 7 16,-2 2 25-16,0 0-45 15,0 7 25-15,-3 9-17 16,-5 8-29-16,-7 10-26 16,-2 7-28-16,-4 8-44 15,0-2-30-15,2 2-3 16,6-5-20-16,0-7-75 16,3-7-48-1,6-10-4 1,2-4 0-16,1-10 0 0,1-4 0 15,1-3 0-15,-1-5 0 16,0-12 0-16,4-8 0 16,6-11 0-16,3-14 0 15,6-3 0-15,3 1 0 16,1-1 0 0,-1 8 0-16,-3 9 0 0,-1 8 0 15,-2 6 0-15,1 4 0 16,-1 3 0-16,-1 5 0 15,-1 3 0-15,1 3 0 16,-2 3 0 0,1 1 0-16,1 4 0 0,0 5 0 15,3 7 0-15,2 8 0 16,0 7 0-16,2 5 0 16,1 7 0-16,1-1 0 0,2 2 0 15,-1-2 0-15,-2-3 0 16,-3-5 0-16,-5-7 0 15,-2-4 0-15,-6-4 0 16,-4-7 0 0,-2-5 0-16,1-2 0 15,-2-2 0-15,0 0 0 16,-2-2-316-16,0 0-261 16,-6-4-1123-1,-2-2 137-15,-4-5 118 0,-1-3 105 16</inkml:trace>
  <inkml:trace contextRef="#ctx0" brushRef="#br0" timeOffset="57789.89">18246 765 3552 0,'0'-2'149'16,"-2"2"17"-16,2 0 30 16,0-1 25-16,0 2 56 15,7-3 81-15,9 0 78 16,8-2 35-16,11-2 12 15,9 0-120-15,0-3-37 0,-2 1-15 16,-3-1-27 0,-7 2-25-16,-9 0-58 15,-3 1-91-15,-5-2-321 16,-1 3-160-16,1 0-271 16,2-1-963-16,1-2 124 15,2 0 106-15,1-1 95 0</inkml:trace>
  <inkml:trace contextRef="#ctx0" brushRef="#br0" timeOffset="58241.07">19043 689 3340 0,'-5'0'163'15,"-1"2"29"-15,2 0 35 0,0-2 41 16,2 0 47-16,2 0 48 15,0 0 78-15,6 0 53 16,7 0 14-16,7 0-129 16,9-2-43-16,9 2-30 15,1-2-37-15,2 0-39 0,-3-4-50 16,-2 1-50 0,-7-2-80-16,-4 2-50 0,-6-1 0 15,-5 1 0 1,-7 3 0-16,-2 0-24 0,-5 1-184 15,0-2-141-15,0 3-128 16,0 0-283 0,-8 0-697-16,-4 0 102 0,-6 3 90 15,-5-2 82-15</inkml:trace>
  <inkml:trace contextRef="#ctx0" brushRef="#br0" timeOffset="58478.85">19003 853 3489 0,'0'4'171'16,"0"1"47"-16,8-1 58 15,10 0 30-15,11-3 18 16,10-1 10-16,12-2 2 16,-3-1 4-1,-1-2 7-15,-5 0-140 0,-7-3-64 16,-8 1-129-1,-7 0-103-15,-6 2-99 0,-3-1-146 16,38-1-1002-16,-39-3 88 16,-4-2 77-16,0-2 70 15</inkml:trace>
  <inkml:trace contextRef="#ctx0" brushRef="#br0" timeOffset="59195.92">19185 490 2479 0,'-3'-2'131'0,"1"2"35"15,-3-1 29 1,4-1 27-16,1 0 22 16,0 0 16-16,0 2 14 0,1-2 9 15,-1 0 18 1,0 2-74-16,0 0-17 0,5 0 21 16,2 4 19-16,5 0 16 15,5 2 11-15,6 1 11 31,-1 3 17-31,2 1-1 0,1-1-13 0,1 3-20 16,-2-2-26 0,-1 1-64-16,2 1-53 0,1 0-45 15,1 2-32-15,1 0-23 16,-1 0-28-16,-1 1 0 0,-7 1 0 16,-5 1 0-1,-7 1 0 1,-4 4 0-16,-6 4 0 0,-5 5 0 15,-8 1 0-15,-5 4 0 16,-8-1 0-16,-3-1 0 16,-1 0 0-16,1-5 0 15,-3 0 0-15,3-5 0 16,3-1 0-16,2-5 0 16,7-4-73-16,4-3-269 15,49-4-625-15,-28-4-604 16,9-10 118-16,13-9 103 15,9-12 92 1</inkml:trace>
  <inkml:trace contextRef="#ctx0" brushRef="#br0" timeOffset="63167.49">20229 717 2939 0,'0'0'121'0,"2"0"23"15,-1 0 23-15,1 0 13 16,1 0 14-16,-2-1 9 16,-1 0 15-16,0 1 12 15,2-2 10-15,-4 1-103 16,4 1-21-16,-2-2-23 15,0 2-19-15,0 0-4 0,0 0 7 16,0 3 25 0,0 7 54-16,-3 6 32 15,-5 10 28-15,-7 9 31 16,-6 6 15-16,-6 3 15 0,-1-3 11 16,6-2-3-1,4-8-16-15,5-6-34 16,7-7-73-16,2-8-44 15,4-4-37-15,0-5-34 16,0 2-16-16,0-7-16 16,1-6-11-1,4-5 1-15,4-6-5 16,3-10 0-16,4-9 0 16,4-7 0-16,-2-1 0 15,2-4 0-15,-3 5 0 16,-1 4 0-16,0 4 0 15,-1 9 0-15,-4 8 0 16,-2 5 0-16,1 5 0 0,-1 6 0 16,-1 4 0-1,2-1 0-15,2 7 0 0,1 5 0 16,2 7 0-16,2 8 0 16,0 10 0-1,2 3 0-15,-1 2 0 16,0 1 0-16,-1-2 0 0,-2-6 0 31,2-3 0-31,-7-4 0 0,-1-5 0 16,-1-4 0-16,-5-4 0 15,-1-1 0-15,-2-5 0 16,0 0-30-16,-3 0-309 16,0 0-313-16,-7-2-1015 15,-3-1 133-15,-10-6 113 16</inkml:trace>
  <inkml:trace contextRef="#ctx0" brushRef="#br0" timeOffset="63393.29">20116 924 4193 0,'5'-1'86'0,"10"-3"7"16,8-2 8-16,11-1 1 15,7-2 2-15,9-1-11 16,1 0-30-16,-3 0-59 16,-4 4-117-16,4 0-302 15,-9 2-531-15,-3-4 46 16,0 3 41-16,0-3 39 16</inkml:trace>
  <inkml:trace contextRef="#ctx0" brushRef="#br0" timeOffset="63971.08">21134 624 3605 0,'3'-7'176'15,"-1"0"36"-15,2 1 45 16,-1-3 32-16,-3 7 56 16,0 2 112-16,0 6 11 15,-7 7 10 1,-3 5 13-16,-10 12-154 0,-6 5-38 16,-13 4-38-16,-1 2-48 15,-5 0-32-15,-3-4-59 16,6-3-122-16,5-8 0 15,7-4 0-15,8-8 0 16,3-6 0-16,6-6 0 16,2-4 0-16,2-6 0 15,6-8 0 1,1-8 0-16,1-7 0 16,7-9 0-16,1 0 0 0,3 4 0 15,2 6 0 1,2 7 0-16,2 8 0 15,3 5 0-15,-3 5 0 16,5 2 0 0,0 6 0-16,3 6 0 0,-1 9 0 15,0 4 0-15,-2 6 0 0,0 6 0 16,2-1 0 0,2 0 0-16,-2-2 0 15,3-6 0-15,1-2 0 16,-1-5 0-16,5-3-251 15,2-4-219-15,2-9-1276 16,-2 0 144-16,0-1 124 16,-8-4 108-16</inkml:trace>
  <inkml:trace contextRef="#ctx0" brushRef="#br0" timeOffset="64863.19">20131 1239 2736 0,'0'0'146'0,"0"2"33"15,2-2 27-15,-2 0 19 16,3 0 22-16,4 0 25 15,9-2 26-15,4 1 22 16,12-3 49-16,4-4-86 16,7 2-24-16,-2-4-24 15,-1 1-27-15,-4 1-12 16,-10 2-21-16,-6 0-30 16,-9 4-93-16,-4 0-90 15,-6 2-119-15,-1-2-161 16,0 2-288-1,-8 0-613-15,-3 0 73 16,-5 2 67 0,-5 0 59-16</inkml:trace>
  <inkml:trace contextRef="#ctx0" brushRef="#br0" timeOffset="65098.5">20161 1346 2853 0,'-5'5'152'15,"1"3"27"-15,-1-1 39 16,2 0 40 0,6-5 20-16,10 0 18 15,8-4 11-15,7 2 7 0,13-2 2 16,2-1-120 0,1-2-43 15,-3-1-29-31,-5-4-51 0,-7 4-75 0,-4-1-79 15,-8 1-112 1,3 1-251-16,-9-1-668 0,-6-2 62 0,-2 0 56 16,3 2 51-1</inkml:trace>
  <inkml:trace contextRef="#ctx0" brushRef="#br0" timeOffset="72606.3">21721 816 3375 0,'-7'1'140'0,"-3"1"31"0,0 0 25 16,1 0 16-16,6 1 11 16,2-3 18-16,5 0 80 15,10 0 72-15,10 3 41 16,13-6-114-16,5 6-22 16,6-6-27-16,-5 3-28 31,-4 0-113-31,-10 0-138 0,-6 0-114 15,-7 0-249-15,3 0-394 16,-15 0-522-16,-8 3 81 16,-8 1 73-16,-10 4 66 15</inkml:trace>
  <inkml:trace contextRef="#ctx0" brushRef="#br0" timeOffset="72822.1">21636 998 2733 0,'-4'8'147'0,"2"-1"58"15,4 3 45 1,9-2 33-16,11-2 14 16,11-4 15-16,5-1 3 0,5 1 5 15,0-4 3 1,-4 2-129 0,-3 0-105-16,-1 0-132 0,-3-1-196 15,34-7-919 1,-43 1 66-16,-4-6 60 0,-4-7 55 15</inkml:trace>
  <inkml:trace contextRef="#ctx0" brushRef="#br0" timeOffset="73109.37">21786 597 3327 0,'4'-4'98'16,"8"0"12"-16,11 0 25 15,9 2 18-15,8 2 13 16,11 8 13 0,-2 11 23-16,2 6 23 0,-8 13 22 15,-8 10-54-15,-14 7 56 16,-10 6 48-16,-16 2 12 16,-11-2 14-16,-11-3-3 15,-5-7-11 1,-3-8-19-16,2-7-152 15,6-8-174-15,7-8-135 16,12-7-432-16,4-7-877 16,10-9 106-16,12-11 93 15,10-8 82-15</inkml:trace>
  <inkml:trace contextRef="#ctx0" brushRef="#br0" timeOffset="73760.31">22570 788 3514 0,'0'-3'130'16,"0"1"22"0,0 0 51-16,-3 8 41 0,-4 9 98 15,-4 9 77-15,-7 12 48 16,-2 2 10 0,0 0 13-16,4-4-117 0,2-5-18 15,6-9-18-15,3-5-58 16,3-6-42-16,1-5-109 15,1-2-84-15,0-1-44 16,1-8 0-16,-2-3 0 16,4-9 0-16,2-10 0 15,6-13 0-15,3-3 0 16,2-9 0 0,4 2 0-16,0-1 0 15,-4 7 0-15,1 9 0 16,-2 9 0-16,-2 8 0 15,-1 5 0-15,-2 7 0 16,3 4 0-16,0 2 0 0,1 8 0 16,2 6 0-16,1 8 0 15,-1 10 0-15,-2 8 0 16,0 4 0-16,0 3 0 16,-2-4 0-16,-1-3 0 15,2-4 0-15,-3-5 0 16,-1-6 0-16,-2-5 0 15,-4-6 0-15,0-5 0 16,-2-2 0 0,-1-2-351-16,0-2-317 15,0-1-999-15,-3-1 133 16,-4-4 113-16,-3-3 102 16</inkml:trace>
  <inkml:trace contextRef="#ctx0" brushRef="#br0" timeOffset="73955.14">22479 913 4024 0,'0'-4'135'16,"2"-3"1"-16,11-1 3 31,12-3-6-31,12 2-46 0,14-3-116 0,16 3-318 16,-6-3-591-16,-3-3 44 15,-9 1 42-15,-9 0 37 16</inkml:trace>
  <inkml:trace contextRef="#ctx0" brushRef="#br0" timeOffset="74537.59">23479 597 4331 0,'0'-4'141'15,"0"2"0"-15,0 2 96 16,-3 2 83-16,-3 7 62 15,-6 9 9-15,-8 7 6 16,-9 5 9-16,-5 2 9 16,-11 2-137-1,-4 1-15-15,-3-5 3 16,0-1-108-16,7-6-93 0,11-4-65 16,8-7 0-16,8-7 0 15,10-2 0 1,2-7 0-16,6-6 0 15,-2-7 0-15,4-8 0 16,2-10 0-16,7-1 0 16,3-1 0-16,3 5 0 15,2 6 0-15,1 8 0 0,-3 10 0 16,2 4 0 0,1 15 0-16,-1 5 0 15,1 10 0-15,2 4 0 16,-3 7 0-16,1-3 0 15,0 0 0 1,-2-6 0 0,2-4 0-16,0-7 0 0,3-6 0 0,3-3 0 15,6-5-284-15,4-3-136 32,6-3-262-32,-3-12-887 0,1-4 117 0,-4-6 103 15,3-12 92-15</inkml:trace>
  <inkml:trace contextRef="#ctx0" brushRef="#br0" timeOffset="74970.93">24031 562 4305 0,'0'-7'219'16,"0"3"37"-16,0 1 50 15,1 0 81 1,-4 6 7-16,-4 10 9 0,-8 6 8 15,-8 9 8-15,-12 5 10 16,-8 4-174-16,-8-3-76 16,-2-1-39-16,-2-4-52 15,6-3-88-15,12-9 0 16,8-1 0-16,11-11 0 16,6-2 0-16,7-9 0 15,4-6 0-15,2-9 0 16,5-7 0-16,7-8 0 15,2 0 0-15,5 4 0 16,5 7 0-16,0 10 0 16,-2 11 0-1,3 8 0-15,2 11 0 0,-5 10 0 16,3 7 0-16,0 5 0 16,1 5 0-16,4-3 0 15,2-2 0-15,0-1-156 16,3-3-217-1,-3-4-263-15,-5-5-992 0,-8-5 126 16,-9-8 111 0,-11-7 96-16</inkml:trace>
  <inkml:trace contextRef="#ctx0" brushRef="#br0" timeOffset="75741.29">22345 1210 3167 0,'0'0'162'0,"0"0"47"0,0 0 55 15,6 0 108 1,10 0 82-16,11 0 44 0,11 0 11 16,14-2 14-16,3-1 16 15,-1-1-136-15,-6 0-40 16,-3-2-51-16,-9 2-60 16,-9 1-126-16,-11 0-88 15,-3 1-38-15,-8 1-5 16,-4 0-272-16,-1 1-134 15,0 0-259-15,-6-2-905 16,-5 2 118 0,-7-1 104-16,-8 2 92 0</inkml:trace>
  <inkml:trace contextRef="#ctx0" brushRef="#br0" timeOffset="76015.11">22383 1311 3402 0,'-3'6'144'0,"0"0"42"16,1 1 42 0,8-1 26-16,13-4 39 0,13-2 14 15,11 0 14 1,8-1 36-16,5 0 25 0,-4-2-113 16,-7 0-8-16,-8 1-32 15,-8-3-30-15,-11 3 0 16,-10 1-27-16,-5-2-8 15,-3-1-41 1,0 2-189-16,0 0-150 16,0-1-199-16,0-16-1151 15,0 15 117-15,0-1 103 16,0-4 90-16</inkml:trace>
  <inkml:trace contextRef="#ctx0" brushRef="#br0" timeOffset="77791.55">28029 2275 5154 0,'0'-1'316'0,"0"-2"4"16,0 2 5-16,2 0 6 16,0 2 6-16,0 10 5 15,-1 8 7-15,-1 12 6 16,2 12 7-16,-2 9-362 16,-2 2 0-16,-1 2 0 15,-1-4 0-15,-2-3 0 16,-1-7 0-16,2-7 0 31,-3-4 0-31,3-7 0 0,4-9 0 0,-3-2 0 16,4-7 0-1,0-2 0-15,-2-2 0 16,2-2 0-16,-1-2 0 16,-1-3 0-16,1-5 0 15,1-2 0-15,0-8 0 16,0-3 0-16,0-4 0 15,0-2 0-15,0-4 0 16,3 2 0-16,-2-4 0 16,3 1 0-1,4 2 0-15,0-1 0 0,1-1 0 16,2-1 0-16,1 2 0 16,3-2 0-1,2-3 0-15,0-1 0 16,3-5 0-16,3 3 0 15,1 2 0-15,5 2 0 16,1 7 0-16,0 7 0 16,0 5 0-16,4 4 0 15,-1 6 0-15,0 3 0 16,-3 2 0-16,-3 2 0 16,-6 1 0-16,-8 2 0 15,-4 7 0-15,-6 3 0 16,-8 5 0-16,-6 7 0 15,-2 4 0-15,-4 0 0 16,2-2 0-16,8-3 0 16,0-1 0-1,7-5 0-15,7-1 0 16,2 1 0-16,4 1 0 16,1-2 0-16,-1 3 0 15,-7 0-10-15,-5 0 0 16,-12-2-8-16,-12-2 7 15,-8-6 5-15,-5-3-5 16,-2-3 11-16,4-2-9 16,3-2-107-16,10-2-148 15,4-1-62 1,5-3-84-16,8-1-240 16,4-6-801-16,0 4 101 15,7-3 90-15,4 1 80 16</inkml:trace>
  <inkml:trace contextRef="#ctx0" brushRef="#br0" timeOffset="78462.92">29382 2152 4987 0,'1'-4'309'0,"2"2"8"15,-1 1 14-15,-1 2 5 16,-2 6 5-16,-4 8 8 16,-9 5 5-16,-8 8 7 15,-10 2 7-15,-14-1-254 16,-6 0-99-16,-7-3-6 15,-6-4-9-15,1-4 0 16,8-3 0-16,9-6 0 16,13-5 0-1,11-4 0-15,12-6 0 16,8-11 0-16,3-7 0 16,6-6 0-16,9-4 0 15,4 2 0-15,4 4 0 16,5 7 0-16,-1 13 0 15,0 5 0-15,-2 11 0 16,1 10 0-16,2 8 0 16,-4 6 0-1,2 6 0-15,-3 2 0 16,-1-3 0-16,-1-5 0 16,0-6 0-16,1-5 0 15,-1-5 0-15,4-4-335 16,5-7-246-16,5-2-1112 15,4-9 135-15,4-6 118 16,6-10 103 0</inkml:trace>
  <inkml:trace contextRef="#ctx0" brushRef="#br0" timeOffset="78868.55">29907 2117 4747 0,'0'0'224'15,"-2"4"106"-15,-7 6 9 16,-5 8 4-16,-5 2 7 16,-10 9 6-1,-8 1 8-15,-3 1 5 16,-6-6 9-16,-7-2-112 16,-7-3-144-16,4-4-119 15,8-4-3-15,11-7 0 16,17-3 0-16,12-9 0 15,11-9 0-15,9-6 0 16,8-7 0-16,6-4 0 16,-1 3 0-16,4 10 0 15,-3 9 0-15,-3 8 0 16,-3 14 0 0,-1 8 0-16,-2 9 0 15,-3 5 0-15,-1 4 0 16,-3-3 0-16,-2-2 0 15,-1-5 0-15,1-5-23 16,3-4-338-16,2-4-243 16,3-20-1071-16,7 12 134 15,4-1 115-15,3-3 101 16</inkml:trace>
  <inkml:trace contextRef="#ctx0" brushRef="#br0" timeOffset="78998.43">30003 2579 5294 0,'6'23'301'16,"-2"8"5"-1,-1 11 6 1,-12 10 3-16,-18-4 6 0,-15-2 7 16,-14-1-347-16,-14-9-1644 15,-2-11 131-15,-3-11 114 16</inkml:trace>
  <inkml:trace contextRef="#ctx0" brushRef="#br0" timeOffset="80022.39">30533 2219 4971 0,'0'-2'140'0,"0"2"135"0,-2 4 42 0,1 10 4 16,-5 11 7-1,2 11 5-15,-4 11 4 0,-1 8 8 16,1-1 6-16,-2-3-117 15,1-3-38 1,-3-7-153-16,3-8-43 16,0-9 0-16,2-4 0 15,3-10 0-15,2-4 0 16,-1-6 0-16,2-2 0 16,-2-7 0-16,1-8 0 15,1-7 0-15,2-11 0 16,1-4 0-16,4-7 0 15,1 1 0-15,6 3 0 16,3 4 0 0,5 1 0-16,5 3 0 15,9 4 0-15,10-5 0 16,10 4 0-16,5 2-97 16,4 5-65-16,-3 5-50 15,-12 11-14-15,-15 4-24 16,-15 2-2-16,-15 5 5 15,-16 1 1 1,-9 6 6-16,-3 3 4 16,2 7 89-16,4 8 59 15,10 1 47-15,11 2 16 16,10 2 24-16,4 0 6 16,2-1-2-16,-4-3 1 15,-6-5-4-15,-7-3 4 16,-13-6 14-16,-11-6 18 15,-10-5 15-15,-3-2-2 16,-4-5-27-16,8-4-59 16,10-2-110-16,17-5-391 15,13-9-622 1,16-7 67-16,22-6 60 0</inkml:trace>
  <inkml:trace contextRef="#ctx0" brushRef="#br0" timeOffset="80414.55">31724 2079 4741 0,'-12'18'343'16,"-8"9"7"-16,-10 10 5 16,-9 8 8-16,-4-2 5 15,-9 0 9-15,-5-5 6 16,-2-6 9-16,-1-3 6 15,3-10-277-15,11-5-121 16,11-5-83-16,12-7-89 16,16-7-36-1,3-11-20-15,15-7-12 16,10-11 1-16,8-6 0 16,4 1 7-16,8 4 46 15,-2 13 64-15,-2 12 166 16,-6 15 115-16,0 14 36 15,-2 11 22-15,-2 8 19 16,0 5 3-16,-1 4 7 16,-3-5-2-16,-1-5-43 15,1-8-68-15,2-9-403 16,5-6-294-16,3-9-1143 16,5-6 139-1,5-9 119-15,1-8 104 16</inkml:trace>
  <inkml:trace contextRef="#ctx0" brushRef="#br0" timeOffset="80778.41">32302 2180 4350 0,'-14'17'265'0,"-10"7"100"15,-15 7 14 1,-7 8 9-16,-6-5 7 0,-9-3 7 15,-2-4 9 1,2-5-3-16,8-6-64 0,15-6-229 16,11-6-192-16,18-4-133 15,9-9-18-15,12-11-10 16,6-5 1 0,7-4 4-1,2-2 11-15,7 6 36 0,-6 8 105 16,4 12 71-16,-3 10 70 15,-3 14 34-15,-1 6 26 16,1 5 16-16,-2 6 3 16,-2-2-39-16,-5-4-130 15,3-4-121-15,2-8-241 16,4-26-1014-16,7 11 95 16,6-6 85-16,6-7 76 15</inkml:trace>
  <inkml:trace contextRef="#ctx0" brushRef="#br0" timeOffset="81133.09">32756 2188 4262 0,'-5'6'225'16,"-7"7"141"-16,-6 9 18 16,-10 8 8-16,-6 3 9 15,-7 6 7-15,-2-4 9 16,-6-1 10-16,-3-7 9 15,-3-5-156-15,-2-7-102 16,11-7-180-16,13-4-108 16,14-5-48-16,12-10-12 15,18-8-15-15,10-6 1 16,9-3 3-16,6-2 28 16,3 10 36-16,-6 9 47 15,-2 11 74 1,-10 11 100-16,-8 12 47 15,-2 5 13-15,-3 3 19 16,-4 4-71-16,1-3-252 31,2 0-318-31,4-8-1154 0,8-6 123 0,10-5 109 16,13-9 96 0</inkml:trace>
  <inkml:trace contextRef="#ctx0" brushRef="#br0" timeOffset="81256.96">32970 2539 4809 0,'3'-6'-217'0,"0"-4"-797"15,3-7 52 1,4-5 48-16,9 0 43 16</inkml:trace>
  <inkml:trace contextRef="#ctx0" brushRef="#br0" timeOffset="81407.83">33382 2544 6548 0,'1'2'176'15,"1"-1"-18"-15,-1-1-353 16,1-5-1344-16,-5 2 113 16,-7-8 100-16,-9-6 89 15</inkml:trace>
  <inkml:trace contextRef="#ctx0" brushRef="#br0" timeOffset="83913.64">21497 4214 5410 0,'0'-5'290'15,"0"2"4"-15,0-1 6 16,2 2 3-16,-2 0 5 15,1 2 6-15,1 0 4 16,1 4 6-16,0 8 6 16,-2 9-330-16,1 10 0 15,0 13 0-15,-4 9 0 16,2 7 0 0,0 2 0-16,2 5 0 0,-2-4 0 15,0-3 0 1,0-2 0-16,0-8 0 15,0-3 0-15,-2-7 0 16,0-4 0-16,-1-8 0 16,0-5 0-16,0-5 0 15,2-7 0-15,-1-4 0 16,2-2 0 0,0-2 0-16,-1-3 0 0,0-2 0 15,1-2 0 1,-3-3 0-16,1-6 0 0,-1-6 0 15,2-3 0 1,1-6 0-16,0-2 0 16,0-4 0-1,3-2 0-15,0 0 0 16,0 0 0-16,1-2 0 0,3 3 0 16,-4-2 0-16,4 0 0 15,-3 2 0-15,1-2 0 16,-1 3 0-16,1-1 0 15,-1-1 0-15,0 0 0 16,2 4 0-16,0-1 0 16,0 3 0-16,2 1 0 15,2 3 0 1,2 0 0-16,1 1 0 16,1-4 0-16,5-1 0 15,3-2 0-15,5-3 0 16,6-1 0-16,9 3 0 15,6 1 0-15,2 6 0 16,5 6 0-16,-3 5 0 16,-4 9 0-1,-10 4 0-15,-10 6 0 0,-14 4 0 16,-9 8 0 0,-15 4 0-16,-13 5 0 0,-6 1 0 15,-8 0 0 1,1-3 0-16,5-5 0 15,12-2 0-15,11-8 0 16,11-2 0-16,14-1 0 16,13-1 0-16,9 2 0 15,7 6 0-15,1 5 0 16,-4 6 0-16,-13 6 0 16,-14 3 0-16,-10 2 0 15,-16-3 0 1,-22-2 0-16,-10-6 0 0,-11-7 0 15,-8-7 0 1,3-6 0-16,9-5 0 16,10-6 0-16,9-5 0 15,10-3-52 1,13-2-275-16,10 0-255 0,14 2-1100 16,11 2 134-16,16 0 116 15,8 2 103-15</inkml:trace>
  <inkml:trace contextRef="#ctx0" brushRef="#br0" timeOffset="84493.73">23207 4059 5986 0,'2'-4'233'16,"-1"1"3"-16,0 2 3 16,1 6 3-16,-6 10 2 15,-6 10 4-15,-6 6 3 16,-12 8 3-16,-15 1 4 15,-12 0-258 1,-13-1 0-16,-10-1 0 16,-1-9 0-16,2-3 0 15,14-8 0-15,9-8 0 16,17-6 0-16,11-8 0 16,13-10 0-16,7-11 0 15,10-8 0 1,12-10 0-16,10-5 0 0,9 3 0 31,5 7 0-31,9 9 0 0,-2 12 0 16,2 10 0-16,0 10 0 15,-1 12 0-15,-5 10 0 0,-3 13 0 16,-5 5 0 0,-5 8 0-16,-1-3 0 15,3-3 0 1,-3-5 0-16,5-5 0 0,3-6 0 15,4-4 0-15,6-5-422 16,4-17-1404-16,2 4 156 16,2-6 134-16,-2-12 118 15</inkml:trace>
  <inkml:trace contextRef="#ctx0" brushRef="#br0" timeOffset="85028.24">23931 3514 5476 0,'0'-3'278'16,"-2"3"2"-16,-5 12 6 0,-13 14 3 15,-9 14 5 1,-10 9 3-16,-11 8 7 0,-3-5 3 15,0-6 5-15,1-4-244 32,0-6-68-32,4-7 0 0,4-8-276 15,6-4-156-15,24-12-469 16,-5-5-611-16,7-9 110 16,9-10 96-16,2-11 87 15</inkml:trace>
  <inkml:trace contextRef="#ctx0" brushRef="#br0" timeOffset="85246.03">23411 3614 4500 0,'9'-8'319'16,"9"7"40"-16,7 1 6 15,8 9 8-15,3 10 7 16,2 13 8 0,3 4 7-16,0 1 8 0,-3-1 10 15,-5-4-157-15,-6-7-216 16,-5-4-40-16,-7-4 0 15,-6-7-262-15,-3-4-162 16,33-2-499 0,-36-8-589-16,-1-11 110 15,-8-11 96-15,-3-12 87 16</inkml:trace>
  <inkml:trace contextRef="#ctx0" brushRef="#br0" timeOffset="85458.84">23719 3392 5247 0,'0'-1'291'16,"0"5"4"0,0 10 4-16,1 13 5 0,3 16 5 15,6 16 4-15,0 11 6 16,5 0 5 0,-1-5 4-16,-2-3-166 0,-8-10-162 15,0-4 0 1,-10-10-273-1,-9-2-243-15,-10-20-1213 0,-5-4 142 16,-8-8 122-16</inkml:trace>
  <inkml:trace contextRef="#ctx0" brushRef="#br0" timeOffset="85659.65">23432 3766 4929 0,'37'-7'113'15,"16"-1"3"-15,18 0 9 0,15-1 4 16,-9 0-1 0,-5 5 1-16,-11 0-36 15,-18 1-41-15,-14 0-54 16,-12 2-244-16,25 1-1006 16,-43-1 76-16,-8-1 70 15,-7 1 62-15</inkml:trace>
  <inkml:trace contextRef="#ctx0" brushRef="#br0" timeOffset="91510.27">24885 1434 4270 0,'0'-7'102'15,"0"-1"19"-15,0 0 11 16,0-1 2-16,0 5-1 15,0 2 4-15,2 8 15 16,1 9 60-16,2 14 63 16,2 8-50-16,4 10-7 15,-1 2-14-15,3-3 0 16,0-4 15-16,0-9 48 16,-1-7 1-1,2-6-14-15,10-11-61 16,10-6-68-16,15-10-33 15,16-10-17-15,17-9-5 16,12-9-8-16,7-10-15 16,2-5-47-16,-3-5 0 15,-11 2 0-15,-13 2 0 16,-17 7 0-16,-17 9 0 16,-11 9 0-16,-10 6 0 15,-8 6 0-15,-5 2 0 16,-4 5 0-16,-2 2 0 15,-2 1 0-15,0 1 0 16,2 2-3 0,-2 1-366-16,3 0-418 0,-6 0-843 15,-5 5 127-15,-11 2 111 16,-8 8 96-16</inkml:trace>
  <inkml:trace contextRef="#ctx0" brushRef="#br0" timeOffset="93737.82">26657 1552 3852 0,'0'-3'136'15,"0"-1"36"-15,0-2 42 16,0 0 93-16,0-4 81 16,0 3 43-16,0 3 10 15,0 2 8-15,0-2 13 16,0 11-119-16,0 6-28 15,0 9-36-15,0 4-45 16,2 7-106 0,-2 3-88-16,4-4-40 0,1-1 0 15,4-3 0 1,2-3 0-16,0-5 0 16,2-2 0-16,1-5 0 15,4-2 0-15,9-5 0 16,6-3 0-16,9-4 0 15,11-7 0-15,10-3 0 16,5-5 0-16,1-5 0 16,-6-9 0-16,-2-1 0 15,-9-6 0-15,-8-2 0 16,-6 1 0-16,-4 0 0 16,-10 2 0-16,-5 8 0 15,-6 5 0-15,-3 5 0 16,-6 5 0-16,0 6 0 15,-4 5 0 1,2 0-292-16,1 6-205 16,3-4-1232-16,0 13 142 15,5 1 122-15</inkml:trace>
  <inkml:trace contextRef="#ctx0" brushRef="#br0" timeOffset="95696.05">28816 1510 2812 0,'0'-2'149'16,"0"0"30"-16,1 0 34 16,-1-2 25-16,0 1 25 15,0 0 21-15,0 1 18 16,0-1 18 0,0 3 21-16,0-2-116 15,0 2-47-15,0 0-36 16,0 0-23-16,0 4-24 15,0 2-21-15,0 7-18 16,0 6-10-16,0 4-4 16,0 4-6-16,0 1 5 15,0 0 9-15,0-1 5 16,0-2-2 0,3-5 5-16,1-1 10 15,5-3 2-15,2-3-4 16,3-2 6-16,1 0 17 15,1-5 35-15,3-2 36 16,4-2 9-16,8 0-12 16,7-6-4-16,9-2-13 15,9-4 0-15,8-3-3 16,7-11-13-16,5-2-31 16,1-7-42-16,0-5-44 15,-1-2-7 1,-4-2 0-16,-10-3 0 0,-9 8 0 15,-7 3 0 1,-9 7 0-16,-11 9 0 16,-10 5 0-16,-4 3 0 15,-4 5 0-15,-2 1 0 16,-2 2 0-16,3 1-49 16,-1 1-189-16,4 0-120 15,7 4-292-15,1-1-944 16,6 0 122-1,2-1 105-15,0 0 94 0</inkml:trace>
  <inkml:trace contextRef="#ctx0" brushRef="#br0" timeOffset="96948.73">31451 1514 2837 0,'0'-1'106'0,"0"1"29"15,0-1 25-15,0 1 26 16,0-2 17-16,0 2 15 16,0-2 14-16,2 0 16 15,1 0 11-15,-2 0-74 16,3 1-28-16,0 1-25 15,-1 1-15 1,0 7-16-16,0 1-8 16,0 5 1-16,0 6 2 15,0 2 5-15,-1 0 10 16,-1 1 15 0,2-3 11-16,4-1 20 15,-1-3 7-15,0 0 10 0,1-5 13 16,3-1 5-1,-2-1 12-15,4-3-9 0,5 0-15 16,5-4-23 0,8 0-15-16,6-2-24 15,11-2-17-15,6-2-22 0,8-2-21 32,4-8-21-32,4-5-25 15,2-7-12-15,0-4 0 16,-1-4 0-16,-2 0 0 0,-4 1 0 15,-6 4 0-15,-12 4 0 16,-12 6 0 0,-6 8 0-16,-11 2 0 15,-4 2 0-15,-6 3 0 0,-1 3 0 16,-3 0 0-16,-1 1-105 16,1 0-200-1,1 2-127-15,22 5-457 16,-32 3-591-16,-7 4 106 15,-15 2 93-15,-14 3 82 16</inkml:trace>
  <inkml:trace contextRef="#ctx0" brushRef="#br0" timeOffset="102694.59">20837 3653 4867 0,'0'-8'177'16,"0"1"4"-16,0 3 41 0,2 9 107 16,1 24 6-16,4 27 6 15,2 27 5 1,1 31 7-16,-3 25 6 15,-4 16-123-15,-2 3-72 0,-5 0-1 16,-3-14-45 0,-3-15-118-16,1-20 0 15,-1-20 0-15,0-22 0 16,6-21 0-16,2-16 0 16,-1-15 0-16,3-10-7 15,2-13-434-15,1-75-1378 16,2 32 155-16,7-20 133 15,2-16 116-15</inkml:trace>
  <inkml:trace contextRef="#ctx0" brushRef="#br0" timeOffset="103646.79">20790 3738 3102 0,'-6'-10'177'0,"2"-4"25"16,-1-4 24 0,1-3 21-16,20 1 14 15,20-4 19-15,31-1 70 16,38-3 71-16,45-1 20 0,39 1-133 16,29 0-47-16,23 0-21 15,11-1-26 1,-2-1-21-16,-5-4-20 15,-14 0-18 1,-20 2-78-16,-26 1-67 0,-25 2-19 16,-29 6-1-1,-28 2-4-15,-21 1 3 0,-18 5 7 16,-18 4 9-16,-10 3 15 16,-5 2 8-16,-2 3 13 15,-2 3 15-15,-1-1 25 16,0 2 9-1,-3 3 3-15,-4 2-7 0,2 8-4 16,1 7-5 0,1 6-7-16,6 4-7 15,4 5-6-15,3 2-22 16,3-1-18-16,2 8-17 16,-3 1 0-1,-3 6 0-15,-7 7 0 0,-7 7 0 16,-11 9 0-1,-5 7 0-15,-8 5 0 16,-7 3 0-16,-5 2 0 0,-2-1 0 16,-3-2 0-16,-2-3 0 15,2-6 0 1,1-3 0 0,1-5 0-16,-2-3 0 0,-4-1 0 15,-8-1 0-15,-11-2 0 16,-12-1 0-16,-20-7 0 15,-17-3 0 1,-18-4 0-16,-17-7 0 0,-16-8 0 16,-19-7 0-1,-13-6 0-15,-14-9 0 0,-13-3 0 16,-7-6 0 0,1 0 0-16,6-7 0 15,5 2 0-15,22-1 0 0,19 1 0 16,22 0 0-16,24-3 0 15,21 0 0 1,19-3 0-16,16 1 0 16,15-3 0-16,7-2 0 15,6 0-54 1,1-4-398-16,4-55-1352 0,-1 41 152 16,0-9 132-1</inkml:trace>
  <inkml:trace contextRef="#ctx0" brushRef="#br0" timeOffset="117173.82">9318 4986 3088 0,'0'0'109'0,"0"0"23"15,-1-1 21-15,1 1 25 16,-3-2 22-1,6 1 21-15,-6-2 19 16,6 2 23-16,-3-2 38 16,0 2-42-16,0 0 35 15,0-1 28-15,0 0 30 16,0 0-16-16,0 1-18 16,0 0-18-16,0-1-13 15,0 0-22-15,0-2-35 16,0 3-60-16,0 1-58 15,0 0-56-15,0 0-51 16,0 0-5 0,0 7 0-16,0 12 0 15,-3 10 0 1,3 14 0-16,-1 18 0 0,-2 7 0 16,1 6 0-16,-1 3 0 15,2 4 0-15,-1-4 0 16,2-2 0-16,0-6 0 15,0-5 0-15,2-8 0 16,-1-10 0-16,1-8 0 16,-2-8 0-16,1-9 0 15,-1-10 0 1,0-2 0-16,0-6 0 16,-1-3 0-16,-4-8-286 15,1-7-1578-15,-2-15 162 16,2-16 140-16</inkml:trace>
  <inkml:trace contextRef="#ctx0" brushRef="#br0" timeOffset="118364.24">9685 5027 3252 0,'0'-4'155'15,"-1"2"36"-15,-1 0 28 16,1 0 35 0,-1-2 73-16,2 1 61 0,0 0 51 15,0 1 53-15,0-1 24 16,0 2-129-16,0 1-35 16,-1 0-34-16,1 0-28 15,-3 0-35-15,-1 4-82 16,-1 6-64-16,-1 6-47 15,-2 10-50-15,2 9-12 16,0 6 0 0,1 6 0-16,2 7 0 15,1 4 0 1,2 6 0-16,0 3 0 0,2 5 0 16,-1-2 0-1,3-1 0-15,1-2 0 0,2-4 0 16,0-5 0-16,-1-3 0 15,-2-4 0 1,-2-6 0-16,-1-6 0 0,-1-5 0 16,0-4 0-16,0-4 0 15,-1-4 0 1,1-6 0-16,-2-2 0 16,1-5 0-16,1-3 0 15,0-3 0-15,0-2 0 16,-2-1 0-16,1 0 0 15,-4 0-257-15,0-1-326 16,-5-8-1131 0,-3-3 139-16,-4-4 120 0,-4-6 106 15</inkml:trace>
  <inkml:trace contextRef="#ctx0" brushRef="#br0" timeOffset="119479.77">9269 5818 1422 0,'0'0'-9'15,"0"0"-1"-15,0 0 3 16,0 0 26-16,3 0 38 0,-3 0 43 16,2 0 49-16,1 0 38 15,-1 0 30-15,-2 0 48 16,2 0 37-16,-1 0 37 16,-1 0 27-16,0 0-1 15,0 0-19 1,0 0-36-16,2 0 13 15,2 0 73-15,-1 9 45 0,3 2-32 16,2 10-32 0,1 6-32-16,-2 8-22 15,-3 1-20 1,1 3-17-16,-2-3-5 0,-2-1-73 16,-1-6-127-1,2-4-81-15,-1-8 0 16,1-4 0-16,-2-5 0 0,1-4 0 31,-1-2-198-31,-6 0-327 0,-5-10-1221 16,-4-1 144-16,-2-7 124 15</inkml:trace>
  <inkml:trace contextRef="#ctx0" brushRef="#br0" timeOffset="119896.9">8840 5842 3728 0,'0'-2'155'15,"2"2"39"1,7 0 78-16,11 7 132 0,10 5 30 16,12 8 12-16,14 10 9 15,5 5 11 1,1 2 11-16,2 0-96 0,-5-4-73 15,-6-1-41 1,-9-5-88-16,-11-5-154 16,-9-6-89-16,-7-1-248 0,-3-8-229 15,-3-78-1152 1,1 63 135 0,-2-7 118-16,8-7 103 0</inkml:trace>
  <inkml:trace contextRef="#ctx0" brushRef="#br0" timeOffset="120379.02">10165 5666 3393 0,'1'-5'180'0,"1"1"25"16,-1-1 26-16,0-1 66 16,1 4 60-16,-1-1 47 0,1 2 37 15,-2-1 54 1,1 2 13-16,-1-1-146 16,2 1-50-16,-2 0-22 15,0 3-25-15,-12 7-73 16,-14 14-65-1,-19 13-45-15,-21 12-32 0,-21 10-50 16,-8 5-28-16,1 1-490 16,7-5-1275-1,18-9 151-15,14-14 130 0,17-12 113 16</inkml:trace>
  <inkml:trace contextRef="#ctx0" brushRef="#br0" timeOffset="122832.26">8042 7510 4109 0,'1'-1'282'0,"2"-3"111"15,0 0 9-15,0-1 9 16,0-1 8 0,-2 2 9-16,-1 3 10 0,1-1 10 15,-1 12 11 1,-1 8-185-16,-9 13-146 15,-6 15-128-15,-10 15 0 16,-10 8 0-16,-6-1 0 16,2 0 0-16,2-8 0 15,5-7 0-15,10-15 0 16,8-10 0-16,5-7 0 16,8-11 0-1,3-7 0-15,0-3 0 0,2-10 0 16,7-10 0-16,5-14 0 15,9-15 0-15,8-18 0 16,6-8 0 0,-1-4 0-16,2 0 0 15,-1 6 0-15,-5 7 0 16,-4 12 0-16,-2 8 0 16,-6 12 0-16,-3 11 0 15,2 8 0-15,1 10 0 16,6 10 0-16,6 17 0 15,9 15 0-15,2 15 0 16,-2 10 0 0,-1 10 0-1,-8-1 0-15,-5-1 0 0,-11-4 0 16,-2-7 0-16,-8-13 0 16,-4-7 0-16,-2-13 0 15,1-6 0-15,-2-9 0 16,-2-5-333-16,1-8-1518 15,-3-5 161-15,-4-12 137 16,-6-10 119-16</inkml:trace>
  <inkml:trace contextRef="#ctx0" brushRef="#br0" timeOffset="123237.88">7975 7802 4377 0,'-3'0'283'16,"0"0"85"-16,2 0 5 16,7 0 9-16,17-2 7 15,12-1 9-15,11-2 6 16,12-1 11-1,2-3 7-15,-3 1-137 0,-9 0-487 16,-1 3-464-16,-9-2-1015 16,0-4 134-16,-5 1 116 15,4-5 102 1</inkml:trace>
  <inkml:trace contextRef="#ctx0" brushRef="#br0" timeOffset="123728.16">8786 7742 5536 0,'-9'0'273'0,"0"0"4"0,2 2 3 15,7-2 5 1,25 0 4-16,22 0 5 15,21-2 3-15,16 1 6 16,12-2 4-16,-2 0-257 16,-6-3-50-1,-11 2 0-15,-12 1 0 16,-12-1 0-16,-15 1 0 0,-12 1 0 16,-9 0 0-16,-10 1 0 15,-4 0 0-15,-3-1 0 16,0 2-32-1,0-1-280-15,-1 1-181 16,-2-5-1223-16,-4 1 140 16,-3-3 120-16</inkml:trace>
  <inkml:trace contextRef="#ctx0" brushRef="#br0" timeOffset="124357.22">9141 7554 3356 0,'-5'-4'191'16,"1"2"41"-16,-2-2 100 0,1-2 126 16,3 3 13-1,1-1 13-15,1 2 13 0,0 1 11 16,0-2 15 0,0 3-110-16,0 0-103 0,0 0-47 15,0-1-114 1,0 1-145-16,0 0-4 15,0 0 0-15,0 0 0 0,0 0 0 16,0 0 0 0,0 0 0-16,0 1 0 15,0 2 0 1,0 0 0-16,3 1 0 16,4 0 0-16,9 4 0 0,5-1 0 15,11 2 0 1,10-2 0-16,8 5 0 0,4 1 0 15,5 3 0 1,-1 1 0-16,-6 5 0 16,-7 1 0-16,-8 3 0 0,-12-1 0 15,-9 2 0 1,-9 4 0-16,-13 4 0 16,-10-1 0-16,-9 1 0 15,-6-2 0-15,-11-2 0 16,-3-5 0-1,-2-3 0-15,5-5 0 0,-1-4 0 16,8-4-323 0,13-6-1531-16,11-3 161 0,15-2 138 15</inkml:trace>
  <inkml:trace contextRef="#ctx0" brushRef="#br0" timeOffset="125728.54">10540 7561 3928 0,'0'-4'315'0,"0"-2"95"16,0 0 8-16,0-3 10 15,0 6 10-15,0-1 10 16,0 3 9-16,0 1 13 15,0 3 10 1,0 13-190-16,2 7-181 0,-1 14-109 16,1 17 0-16,-1 9 0 15,-1 3 0 1,0 4 0-16,0-1 0 16,0-2 0-16,1-2 0 15,2-7 0-15,-2-3 0 16,1-5 0-16,-1-3 0 15,1-8 0-15,-2-5 0 16,0-7 0 0,1-10 0-16,-1-5 0 0,0-5 0 15,0-4 0-15,2-3 0 16,-2 0 0-16,0-4 0 31,0-5 0-31,0-4 0 0,0-7 0 16,-3-6 0-16,1-6 0 15,1-2 0-15,-2-6 0 16,-1-1 0-16,4-1 0 16,0-2 0-16,0 0 0 15,0 0 0-15,0-2 0 16,0-1 0-16,0 2 0 16,0-2 0-16,0 5 0 15,0 2 0 1,0 1 0-16,0 3 0 15,1 3 0-15,3 1 0 16,2 0 0-16,3 2 0 16,3-2 0-16,5 1 0 15,6-2 0-15,7-1 0 16,5 1 0-16,6-2 0 16,7 5 0-16,2 3 0 15,3 5 0-15,-1 7 0 16,-7 6 0-16,-10 4 0 15,-9 5 0 1,-12 7 0-16,-10 7 0 16,-10 5 0-16,-12 7 0 15,-10 2 0 1,-2 3 0-16,-3-1 0 0,4-3 0 16,14-5 0-16,8-5 0 15,13-2 0-15,13-3 0 16,13 3 0-1,8 4 0-15,3-1 0 0,-1 5 0 16,-11 2 0-16,-14-1 0 16,-11-3 0-1,-18-1 0 1,-18-3 0-16,-15-5 0 0,-6-3 0 16,-9-5 0-16,2-2 0 15,9-6 0-15,10-3-64 16,13 0-277-16,16-1-373 15,13-4-926-15,13 1 127 16,14 1 113-16,9 1 97 16</inkml:trace>
  <inkml:trace contextRef="#ctx0" brushRef="#br0" timeOffset="126477.23">11644 7510 7409 0,'2'-1'85'0,"-2"-1"1"16,0 10 0 0,-4 12 0-16,-5 8 1 0,-5 14 0 15,-4 12 0-15,-8 5 1 16,-1-3 2 0,1-5-90-16,2-3 0 15,4-13 0-15,6-11 0 0,6-7 0 16,5-8 0-16,3-4 0 15,3-14 0 1,5-9 0-16,4-14 0 16,4-15 0-16,8-13 0 15,7-4 0-15,0 0 0 16,3 6 0 0,-4 10 0-16,1 10 0 15,-6 9 0-15,-6 10 0 16,0 6 0-16,-1 6 0 0,2 7 0 31,5 10 0-31,2 8 0 0,-2 10 0 0,2 7 0 16,-3 7 0-1,-1-1 0-15,-3-2 0 16,-2-2 0-16,-3-8 0 16,-6-5 0-16,-2-4 0 31,-7-5 0-31,3-4 0 0,-3 0 0 0,-3-3-262 15,1 2-345 1,-7-5-1100-16,-6-3 139 0,-5-2 119 16,-3-4 104-16</inkml:trace>
  <inkml:trace contextRef="#ctx0" brushRef="#br0" timeOffset="126758.97">11510 7738 5472 0,'0'-2'283'15,"0"-2"4"-15,8-4 4 16,6-2 6 0,12-3 4-16,10-1 4 15,10 0 5-15,1 2 5 16,2 1-270-16,-6 1-522 15,-4-16-1258-15,-4 13 142 16,-5-2 123-16,-4-1 108 16</inkml:trace>
  <inkml:trace contextRef="#ctx0" brushRef="#br0" timeOffset="127250.06">12205 6990 5688 0,'0'-7'263'0,"0"0"3"0,2 1 4 15,-2 1 4-15,0 12 4 16,0 13 3-1,1 13 5-15,-1 12 4 0,0 13 5 32,0 4-295-32,0 0 0 0,0-3 0 15,0-3 0-15,0-10 0 16,0-7 0 0,2-10 0-16,-2-9 0 15,0-6 0-15,2-7 0 16,-4-4 0-16,-3-3 0 15,-2-6-694-15,-10-6-1059 16,-14-5 145 0,-12-1 125-16,-12 0 109 0</inkml:trace>
  <inkml:trace contextRef="#ctx0" brushRef="#br0" timeOffset="132752.06">7637 9797 7190 0,'0'0'109'0,"2"-2"0"16,-2 2 1-16,0 8 0 15,-5 11 2-15,-2 14-1 16,-9 16 2-16,-7 15-1 16,-5 11 3-1,-7 4-115-15,-1-1 0 16,1-3 0-16,0-5 0 16,6-11 0-16,6-13 0 15,9-12 0-15,5-13 0 16,7-12 0-16,4-9 0 15,7-15 0 1,4-13 0-16,7-17 0 0,9-13 0 16,3-16 0-16,1-13 0 15,2-3 0-15,-1 4 0 16,0 8 0-16,-1 16 0 16,-1 13 0-16,-1 15 0 15,0 7 0-15,-2 7 0 16,-1 8 0-16,3 6 0 15,1 10 0 1,-1 14 0-16,3 14 0 16,-4 17 0-16,2 11 0 15,-5 8 0-15,-1 3 0 16,-3-4 0-16,-1-7 0 16,-6-7 0-1,-2-7 0-15,-5-13 0 0,-4-8 0 16,-2-4 0-1,-1-9 0-15,-2-5 0 0,0-4 0 16,0-1-317-16,0-5-422 16,-7-4-918-1,-9-3 131-15,-6-3 112 16,-7-6 101-16</inkml:trace>
  <inkml:trace contextRef="#ctx0" brushRef="#br0" timeOffset="133020.81">7477 10206 5232 0,'0'-2'298'0,"0"1"6"16,9-3 4-16,12 0 4 15,11-3 7-15,12-1 3 16,13 0 6-16,1 0 7 16,0-1-105-16,-5 1-540 15,-4-4-1492-15,-6-1 153 16,-6-5 131 0,-6-4 115-16</inkml:trace>
  <inkml:trace contextRef="#ctx0" brushRef="#br0" timeOffset="133621.38">8301 9139 4474 0,'0'-12'359'16,"2"1"6"-16,-2 1 8 15,1 0 8-15,-1 5 6 16,0 13 8-16,0 7 9 16,2 10 7-16,-2 14 10 15,0 11-200-15,1 6-221 16,-1 1 0 0,0 1 0-16,0-7 0 0,0-4 0 15,0-9 0-15,0-8 0 16,0-7 0-1,-1-10 0-15,-1-4 0 16,2-6 0-16,0-3-563 16,6-6-1225-1,2-9 150-15,3-4 129 0,2-1 114 16</inkml:trace>
  <inkml:trace contextRef="#ctx0" brushRef="#br0" timeOffset="134279.51">8783 9909 5995 0,'-15'1'232'16,"-1"0"3"-16,8 1 3 15,6-1 2-15,35-1 4 16,32 0 2-16,28-3 4 16,25-2 3-1,21-1 5-15,5-2-258 0,-4-3 0 16,-13 2 0-16,-18 1 0 15,-26-1 0-15,-25 3 0 16,-26 0 0-16,-20 3 0 16,-14 2 0-16,-12-1-255 15,-9 2-156 1,14 2-470-16,-19-4-647 16,-1 1 112-16,7-4 98 15</inkml:trace>
  <inkml:trace contextRef="#ctx0" brushRef="#br0" timeOffset="134903.94">9365 9663 3497 0,'0'-2'214'0,"0"1"83"0,0 0 97 16,0-2 64-16,-2 2 12 16,2-2 11-16,0 3 13 0,0-3 12 31,0 3 14-31,-1-1-181 0,2-1-65 15,-1 2-95-15,-3 0-111 16,3 0-68-16,0-1 0 0,0 1 0 16,-1 0 0-1,2 0 0-15,-1 0 0 16,0 0 0-16,0 0 0 16,0 0 0-1,0 0 0-15,3 1 0 0,9 6 0 16,14 4 0-16,18 6 0 15,21 6 0 1,15 4 0-16,7 1 0 16,1 2 0-16,-6-5 0 15,-14 0 0-15,-16-3 0 16,-12-2 0-16,-12-2 0 16,-20 0 0-16,-5 2 0 15,-16 3 0-15,-14 3 0 16,-11 4 0-16,-9 1 0 15,-8 3 0-15,2-5 0 16,3 1 0-16,5-2 0 16,6-5 0-16,11-3 0 15,9-4-389-15,7-10-1447 16,8-2 158-16,7-10 136 31,10-14 117-31</inkml:trace>
  <inkml:trace contextRef="#ctx0" brushRef="#br0" timeOffset="135734.17">11568 9508 5139 0,'6'-9'316'16,"1"3"6"-16,1-1 6 16,3 3 4-16,-10 15 6 15,1 10 7 1,-11 14 5-16,-7 8 6 0,-18 13 9 15,-19 4-365 1,-20 1 0-16,-11 1 0 16,-11-5 0-16,0-6 0 15,5-11 0-15,12-9 0 16,15-14 0-16,15-11 0 16,16-13 0-16,12-13 0 15,13-15 0-15,10-8 0 16,15-8 0-16,15 0 0 15,15 3 0 1,13 11 0-16,12 10 0 16,6 13 0-16,0 11 0 15,-1 14 0-15,-5 12 0 16,-9 10 0-16,-13 8 0 16,-8 5 0-1,-9 0 0-15,-12-1 0 0,-3-6 0 16,0-8 0-1,1-6 0-15,9-8 0 0,15-7-295 16,12-5-1566-16,13-9 162 16,9-7 139-16,9-6 120 15</inkml:trace>
  <inkml:trace contextRef="#ctx0" brushRef="#br0" timeOffset="136574.66">12376 9611 5480 0,'0'-2'284'16,"0"-1"3"-16,0 0 5 15,0 9 4-15,-4 14 4 16,-8 14 5-1,-5 13 5-15,-13 17 5 16,-7 8 7-16,-3 1-322 0,0-3 0 16,4-6 0-16,7-9 0 15,9-13 0-15,7-11 0 16,6-11 0 0,5-11 0-16,2-9 0 15,2-14 0-15,7-13 0 16,8-16 0-16,8-15 0 15,9-11 0-15,5-9 0 16,3 3 0-16,-1 6 0 16,2 11 0-16,-4 11 0 15,-2 12 0-15,-2 9 0 16,-8 10 0-16,-2 6 0 16,0 6 0-16,0 10 0 15,-1 10 0-15,5 9 0 16,0 10 0-1,-2 12 0-15,0 1 0 16,1 6 0-16,-1-5 0 16,-8-1 0-16,4-6 0 15,-9-7 0-15,-3-7 0 16,-4-7 0-16,-3-5 0 16,-4-6 0-16,-2-3 0 15,-5-3-300-15,-2-4-364 16,-11-3-1017-16,-7-7 134 15,-4-4 116-15,-3-5 103 16</inkml:trace>
  <inkml:trace contextRef="#ctx0" brushRef="#br0" timeOffset="136799.46">12210 9923 5341 0,'0'-4'289'16,"7"-1"4"-16,6-2 4 16,10-3 6-16,6 0 4 15,11-1 4-15,8 0-96 16,-1 1-197 0,2 2-149-16,19-2-680 15,-22 2-662-15,-3-1 104 16,-5-1 93-16</inkml:trace>
  <inkml:trace contextRef="#ctx0" brushRef="#br0" timeOffset="137414.14">12871 9010 5115 0,'2'-10'318'16,"0"0"5"-16,0-2 7 16,0 3 4-1,0 5 6-15,-2 7 7 16,2 9 5-16,3 9 7 0,-2 11 6 16,1 9-357-16,-4 7-8 15,3 1 0-15,-1-2 0 16,0-4 0-1,-2-7 0-15,2-2 0 16,-2-11 0-16,0-9 0 16,0-3 0-16,0-4 0 15,0-3 0-15,0-3 0 16,0-2-257-16,0-6-1614 16,2-5 164-16,0-14 139 15,1-1 122-15</inkml:trace>
  <inkml:trace contextRef="#ctx0" brushRef="#br0" timeOffset="138163.45">13794 8717 5301 0,'0'-21'301'0,"0"1"4"15,0-2 6-15,2 3 4 16,2 19 6-16,2 26 4 15,7 22 7-15,2 22 4 16,1 29 8 0,-3 23-344-16,-4 17 0 15,-4 14 0-15,-3 10 0 16,-4 14 0-16,-5-2 0 16,-2-3 0-16,-2-1 0 15,1-11 0-15,2-17 0 16,5-14 0-16,-1-16 0 15,4-18 0-15,-2-23 0 16,0-20 0-16,0-19 0 16,-1-13 0-16,1-15 0 15,-1-12 0 1,1-15-405-16,4-34-1426 16,6-4 157-16,9-14 135 15,10-8 117-15</inkml:trace>
  <inkml:trace contextRef="#ctx0" brushRef="#br0" timeOffset="138851.4">14725 9561 5684 0,'0'-8'263'0,"-4"-3"4"0,-3 0 4 16,-7-2 3-16,-5 4 3 15,-8 5 6 1,-5 2 3-16,-4 6 4 16,-4 5 6-16,-2 8-296 15,-4 9 0-15,5 8 0 16,0 10 0-16,7 2 0 15,11 6 0-15,14-1 0 16,5 2 0-16,15-5 0 16,12-6 0-1,8-6 0-15,5-4 0 16,6-9 0-16,4-8 0 16,-4-5 0-16,-4-6 0 15,-1-4 0-15,-4-3 0 16,-11-4-260-16,-3-5-122 15,-13-3-181-15,50-10-1054 16,-60 3 124-16,-1-1 110 16,-6 2 95-16</inkml:trace>
  <inkml:trace contextRef="#ctx0" brushRef="#br0" timeOffset="139047.22">14342 9840 4363 0,'-5'-4'366'0,"0"0"7"16,1-2 6-16,8 0 10 16,19 2 7-1,9-3 8-15,12 1-121 0,6 0-150 16,3 0-138-16,0 1-497 16,-15 0-1009-16,-9-2 110 15,-14-2 96 1,-6 2 87-16</inkml:trace>
  <inkml:trace contextRef="#ctx0" brushRef="#br0" timeOffset="142613.12">6280 7124 3785 0,'0'0'40'15,"9"0"14"-15,12 0 23 16,15-3 24 0,21-1 20-16,19-7 21 15,22 0 9-15,15-6 10 16,24 0 10-16,16-1-12 15,18-1-20-15,17 2-13 16,21 2-17-16,15 1-27 16,17-3-16-16,22 3-16 15,11-1-3-15,10-3 6 16,14-1 10-16,4-2 4 16,3-3 8-1,5 2 11-15,1-4 10 16,2 2 4-16,-1 0-5 15,1-1 0-15,-1 1-3 16,-6-1-18-16,-10 1-17 16,-6 3-11-16,-14 3-8 15,-8-3-15-15,-8 3-10 16,-11 1-9-16,-8-4 4 16,-11 2-14-1,-18 0-3-15,-18-4 5 16,-15 1-3-16,-19 5 7 0,-24 1-5 15,-21 1 3 1,-20 5 8-16,-18-1 11 0,-9 3 1 16,-10-2 13-1,-1 5-2-15,1 0 12 16,6-1-4-16,1 2-13 16,-3 1 2-16,0 1 7 15,-10 0-15-15,-10 2-5 16,-13 0-2-1,-9 0-9-15,-8 0 12 0,-4 0-13 16,-1 0 15-16,3 0 21 16,5 0 38-1,4 2 24-15,4 0 18 16,-2 5 2-16,2 2 3 16,-1 5 6-16,-6 1-9 15,-4 7 0-15,-5 2-12 16,-2 8-13-16,-2 8-41 15,0 4-30-15,0 7-17 16,4 8-3-16,5 12-3 16,2 5 0-16,4 13 0 15,-1 10 0-15,2 7 0 16,-2 6 0-16,0-1 0 16,1 3 0-1,2 1 0 1,2 6 0-16,0-3 0 0,-1 5 0 15,-1 4 0-15,-2 2 0 16,-6 2 0 0,-3 4 0-16,-3 1 0 0,0-4 0 15,1-2 0-15,2-8 0 16,1-5 0 0,3-4 0-16,-2-7 0 15,3-2 0-15,-2-8 0 16,1-2 0-16,-3-2 0 15,-1 3 0-15,-5-1 0 0,-2-2 0 16,-1-2 0 0,-1-5 0-16,3-9 0 15,2-9 0-15,0-8 0 16,1-9 0-16,-2-8 0 16,-2-6 0-16,-1-6 0 15,1-3 0 1,-4-4 0-16,-2-4 0 0,-5 0 0 15,-5 1 0-15,-6-1 0 16,-7 2 0-16,-7 1 0 16,-3 0 0-1,-10 1 0-15,-8-1 0 16,-10 0 0-16,-10 0 0 16,-13 1 0-16,-17 0 0 15,-14 3 0-15,-15 0 0 16,-13 0 0-16,-15 1 0 15,-16 0 0-15,-9 0 0 16,-18 0 0-16,-22-2 0 16,-11 6 0-16,-18-2 0 15,-20 1 0 1,-12 2 0-16,-8 3 0 0,-12-4 0 16,-2 4 0-1,-2 2 0-15,-3 2 0 16,-4 2 0-16,1 3 0 15,0 0 0-15,1 3 0 16,0-1 0-16,3 0-9 16,2-1-30-16,4-3-8 15,6 0-2 1,11 0 3-16,13-3-3 0,14-3-1 16,8 0 11-1,20 0 5-15,6-3 7 16,15 1 12-1,15 2 34-15,16-1 5 16,9-1 4-16,16-1-1 16,12 2 22-16,14-4 1 0,10 0-11 15,15-2-4-15,8-4-9 16,15 0-2-16,7-5-5 16,13 0 3-16,9-5 0 15,11-4-2-15,8 1-20 16,12-4 0-1,3-2 0-15,4 0 0 16,4-2 0-16,-1-1 0 16,0-1 0-16,-2-1 0 15,1-1 0-15,-4-4 0 16,-2-5 0-16,0-13 0 16,-4-8 0-16,0-24 0 15,-2-17 0-15,3-19 0 16,5-19 0-1,1-16 0-15,6-13 0 16,6-5 0-16,2-2 0 16,3 4 0-16,-3 8 0 15,-1 5 0-15,-6 4 0 16,-6 2 0-16,-4 4 0 16,-1 3 0-16,1 5 0 15,2 7 0-15,0 3 0 16,3 3 0-1,-2 6 0-15,5 5 0 0,-1 6 0 16,4 7 0 0,3 8 0-16,0 3 0 15,4 3 0-15,2 2 0 16,2 0 0-16,2-2 0 16,2-1 0-16,4-3 0 15,0 1 0-15,3 3 0 16,1 3 0-16,-4 6 0 15,0 5 0-15,-1 3 0 16,-2 2 0-16,1 0 0 16,0-1 0-1,-1-2 0-15,0-4 0 16,1-3 0-16,-2-4 0 16,-1-1 0-16,-1 2 0 15,-2 3 0-15,1 4 0 16,1 6 0-16,0 4 0 15,4 2 0 1,2 1 0-16,4-2 0 0,5 0 0 16,1-4 0-16,2-2 0 15,-1-1 0-15,-2-1 0 16,-3 0 0 0,-4 1 0-16,-2-1 0 15,-5 4 0-15,1-2 0 16,-1 3 0-16,0 0 0 15,2 2 0-15,3-1 0 16,-2 2 0-16,0 3 0 16,0 2 0-16,-2 5 0 15,-2 4 0-15,0 4 0 16,-2 5 0-16,3 2 0 16,-3 4 0-1,0 0 0-15,0 3 0 16,0 0 0-16,3-1 0 15,6-2 0-15,5-2 0 16,14-4 0-16,13-3 0 16,13-4 0-16,14-2 0 15,10-2 0-15,17-5 0 16,15 1 0-16,14 0 0 16,13 3 0-16,6 1 0 15,0 2 0-15,-7-1 0 16,-13-2 0-1,-16 2 0-15,-13-3-78 16,-17 3-193-16,-16 3-133 16,-5 4-1334-16,-27 0 142 15,-16 1 124 1</inkml:trace>
  <inkml:trace contextRef="#ctx0" brushRef="#br0" timeOffset="143681.13">17361 8536 8191 0,'5'10'0'16,"-1"14"0"-1,-1 9 0-15,0 14 0 16,-4 4 0-16,-1 6 0 16,-4-5 0-1,0-4 0-15,-2-5 0 0,-2-8 0 16,2-10 0-16,6-6-341 16,6-11-454-16,-4-11-840 15,3-8 126 1,0-13 112-16,-2-14 97 15</inkml:trace>
  <inkml:trace contextRef="#ctx0" brushRef="#br0" timeOffset="143874.95">17390 8669 4672 0,'11'-18'345'15,"6"-1"8"-15,9 1 5 16,11 7 7-16,5 11 7 16,7 14 8-16,1 10 6 15,0 3 9-15,-5 0 7 16,-6 1-239-16,-8-3-163 15,-6-5 0-15,-3-2-135 16,-5-4-266-16,64-8-551 16,-64-2-591-1,-8-8 113-15,-3-12 101 16,-8-7 89-16</inkml:trace>
  <inkml:trace contextRef="#ctx0" brushRef="#br0" timeOffset="144080.77">17860 8421 5255 0,'1'-14'305'0,"-1"2"5"16,0-1 5-16,3 5 5 16,1 14 6-16,4 17 6 15,0 10 4-15,-1 9 6 16,-2 5 8-16,-4 2-350 16,-1-3 0-16,0-5 0 15,0-5-258 1,0-7-177-16,5-13-1319 15,3-7 145-15,2-8 125 16</inkml:trace>
  <inkml:trace contextRef="#ctx0" brushRef="#br0" timeOffset="144419.46">18107 8474 5468 0,'0'-7'285'0,"0"3"3"16,0 2 6-16,0 12 3 15,-3 15 4 1,-2 11 7-16,1 11 3 0,-1 5 5 16,0-2 7-1,10-7-323-15,6-3 0 16,6-8 0-16,12-8 0 16,7-9 0-16,3-9 0 15,-4-8 0-15,-5-6 0 16,-11-11 0-16,-8-10 0 15,-8-7 0-15,-7-15 0 16,-12-3 0-16,-8 1 0 16,0 5 0-16,-6 10 0 15,-2 12 0-15,0 13-9 16,8 8-355 0,68 5-1476-16,-56 5 159 15,15 4 136-15,10-4 119 16</inkml:trace>
  <inkml:trace contextRef="#ctx0" brushRef="#br0" timeOffset="144815.61">18399 8497 5843 0,'6'0'247'0,"2"4"3"0,1 5 5 15,2 10 2-15,-1 6 3 16,-4 7 5-16,-3 2 2 15,-2-2 4 1,-1-4 5-16,0-4-276 16,0-5 0-16,0-7 0 15,0-6 0-15,3-3 0 16,2-8 0-16,4-12 0 16,5-12 0-16,4-10 0 15,3-9 0 1,0 2 0-16,-1 5 0 0,-2 12 0 15,-1 14 0 1,-1 11 0-16,3 11 0 16,-2 14 0-16,-2 15 0 15,-1 3 0-15,-5 11 0 16,-6-1 0-16,-1-4 0 16,1-4 0-16,0-6-15 15,5-6-392-15,10-17-1419 16,8-4 156-1,6-5 134-15,4-10 118 16</inkml:trace>
  <inkml:trace contextRef="#ctx0" brushRef="#br0" timeOffset="144974.47">18967 8718 6669 0,'0'-1'163'16,"3"-1"-101"-16,12 0-201 15,15 0-276-15,10-2-1034 16,13-3 102-16,4-1 89 16,-2-6 80-16</inkml:trace>
  <inkml:trace contextRef="#ctx0" brushRef="#br0" timeOffset="146152.62">19452 8822 5609 0,'0'0'271'0,"6"-2"3"16,9-2 4-16,9-8 5 15,7-5 3-15,8-9 5 16,2-11 4-16,-6-9 4 16,-6-8 6-16,-11-10-305 15,-6-7 0 1,-7-5 0-16,-5 4 0 16,0 7 0-16,-2 15 0 15,1 16 0 1,-7 20 0-16,-1 17 0 0,1 19 0 15,2 17 0-15,2 20 0 16,4 11 0-16,3 5 0 16,3-2 0-1,7-6 0-15,9-11 0 0,12-11 0 16,14-11 0-16,5-14 0 16,8-9 0-1,1-9 0-15,-3-12 0 16,-7-11 0-16,-11-9 0 15,-12-11 0 1,-12-12 0-16,-10-3 0 0,-5 5 0 16,-10 8 0-16,-3 11 0 15,-11 15 0-15,-5 12 0 16,-7 11 0-16,0 15 0 16,2 13 0-16,7 11 0 15,11 9 0-15,7 1 0 16,10 2 0-16,10-7 0 15,11-6 0-15,9-6 0 16,9-11 0 0,9-7 0-16,2-11 0 15,2-4-344-15,4-10-478 16,-13-9-806-16,-6-12 126 16,-7-12 111-16,-7-16 96 15</inkml:trace>
  <inkml:trace contextRef="#ctx0" brushRef="#br0" timeOffset="146669.15">20546 8070 4708 0,'0'-10'355'0,"-2"-3"6"0,-1 2 7 16,2 3 7-16,-3 13 8 15,-2 19 7 1,-6 14 8-16,1 16 10 15,-3 15 7-15,2 10-385 16,0 5-30-16,4-1 0 16,0-1 0-16,1-4 0 15,-2-10 0 1,-3-9 0-16,-5-11 0 0,0-8-302 16,3-14-182-16,-1-10-234 15,2-14-116-15,-7-11 67 16,3-10 190-16,-3-8 127 15,2-4 113 1,8-7 89-16,9 1 54 16,4-4 322-16,10 2 195 0,10 2 227 15,12 3 125 1,11 1-176 0,7 5-343-16,2-7-1419 0,3 11 77 15,-3 2 71-15,-4-1 64 16</inkml:trace>
  <inkml:trace contextRef="#ctx0" brushRef="#br0" timeOffset="146962.87">20934 8042 4644 0,'2'-10'353'0,"-2"0"8"16,1 1 7-16,-1 5 7 15,-6 13 8-15,-4 20 6 16,-3 17 8-16,-7 15 10 31,-4 16 7-31,0 9-317 0,3 3-94 16,4-3-3-16,8-7 0 0,4-8 0 16,7-10 0-16,4-12 0 15,9-14 0 1,6-8 0-16,9-12-401 15,7-7-1432-15,1-10 158 16,-5-9 135-16,-10-7 117 16</inkml:trace>
  <inkml:trace contextRef="#ctx0" brushRef="#br0" timeOffset="147108.73">20731 8554 5433 0,'-14'-12'288'16,"0"-2"4"-16,5 1 5 0,7-3 4 15,26 4 5 1,22 7-290-16,28 0-379 0,11-5-1146 16,15-2 109-1,1-3 97-15</inkml:trace>
  <inkml:trace contextRef="#ctx0" brushRef="#br0" timeOffset="147617.11">21705 8372 5759 0,'5'-11'256'0,"8"1"4"0,10 1 1 16,12 2 6-1,1 10 3-15,7 13 3 16,-7 8 4-16,-9 7 5 16,-12 5 4-16,-8 1-286 15,-10-1 0-15,-4-5 0 16,-6-6 0-16,-1-8 0 16,2-5 0-16,2-9 0 15,1-3 0-15,8-11 0 16,2-13 0-16,9-6 0 15,8-12 0-15,6-3-196 16,11-2-276-16,7-19-1289 16,-2 31 147-1,1 14 125-15,-7 6 111 16</inkml:trace>
  <inkml:trace contextRef="#ctx0" brushRef="#br0" timeOffset="147947.34">22192 8446 4546 0,'6'5'356'0,"7"-1"11"16,8-3 7 0,11 2-6-16,3-3-78 0,3-5-68 15,-5-5-40-15,-6-2-13 16,-13-7-3-16,-8-3-277 16,-10-1-114-16,-12 4 42 15,-4 2 88-15,-9 8 108 16,-11 6 87-1,-1 5 72-15,2 11 46 16,1 9 16-16,8 7 7 16,10 8 4-16,7 7-4 15,9 1-45-15,12-3-91 16,10-3-105-16,11-3 0 16,8-8-86-16,12-8-296 15,32-6-566 1,-26-9-614-16,1-5 117 15,-1-9 102-15,-3-9 91 0</inkml:trace>
  <inkml:trace contextRef="#ctx0" brushRef="#br0" timeOffset="148173.13">22731 8360 4644 0,'-11'-3'353'0,"-6"0"8"16,-7 3 6-16,-6 5 8 15,-2 10 6-15,4 12 9 16,8 7 7-16,6 9 9 16,8 2 7-16,4 0-309 15,11-3-104-15,5-3 0 16,9-11-120-16,4-6-279 16,91-8-1401-16,-78-9 152 15,2-9 131-15,-3-10 115 16</inkml:trace>
  <inkml:trace contextRef="#ctx0" brushRef="#br0" timeOffset="148569.3">22939 8359 5484 0,'-3'-4'283'0,"-3"3"4"15,-3 2 4-15,-1 8 5 16,0 9 4-16,3 13 5 15,6 5 5-15,-1 10 4 16,2-3 7-16,5-3-321 16,3-4 0-16,2-8 0 15,6-6 0-15,4-9 0 16,3-8 0 0,2-5 0-16,1-9 0 15,-3-7 0-15,-1-10 0 16,-2-8 0-16,-4-5 0 15,-3 3 0-15,-5 6 0 16,-3 9 0 0,-4 8 0-16,1 9 0 15,-2 10 0-15,0 9 0 16,1 7 0-16,-1 9 0 0,0 5 0 16,0-3 0-1,2-1-280-15,1-3-229 0,3-70-1220 16,3 53 142-16,-1-8 122 15</inkml:trace>
  <inkml:trace contextRef="#ctx0" brushRef="#br0" timeOffset="148880">23252 8440 5064 0,'10'-8'311'16,"7"4"6"-16,3 1 5 0,4 3 7 15,-4 12 3-15,-5 10 7 16,-3 5 6 0,-7 3 5-16,-4 1 7 15,1-1-232-15,-4-7-125 16,-2-3 0-16,-1-7 0 16,0-4 0-16,-5-5 0 15,2-8 0-15,4-6 0 16,1-12 0-16,5-10 0 15,6-11 0-15,8-10 0 16,3 0 0 0,4 2 0-16,4 9-287 0,-1 11-293 15,-4 9-1127-15,0 11 137 16,-1 9 120 0</inkml:trace>
  <inkml:trace contextRef="#ctx0" brushRef="#br0" timeOffset="149297.65">23551 8512 3813 0,'0'1'322'16,"6"-1"64"-16,7 0 45 15,8-3 9-15,10-4 10 16,9-10 11 0,6-2 11-16,-2-10 12 15,-4-3 10-15,-11-3-212 16,-7 2-169-16,-12 2-70 0,-6 7-43 15,-12 8 0 1,-10 7 0-16,-8 5 0 16,-6 7 0-16,-2 8 0 15,0 7 0-15,11 5-8 16,12 6-31-16,5 7-15 16,13 0 1-16,9 3-2 15,9-1-3-15,6 0 1 16,4 0 7-16,0-6 26 15,-5-1 10-15,-7-3 20 16,-11-6 33-16,-5-3 14 16,-9-7 1-1,-10-2-1-15,-7-4 6 16,-6 0-2-16,-5-2-119 16,1-1-224-16,7-2-178 15,12-2-1234-15,9 0 137 16,14-8 118-16</inkml:trace>
  <inkml:trace contextRef="#ctx0" brushRef="#br0" timeOffset="149500.47">24134 8456 5688 0,'-1'8'263'0,"-5"7"3"0,-1 7 4 16,-2 6 4-16,0 3 4 15,1 2 3 1,2-2 5-16,3-5 4 16,3 0-364-16,2-16-1767 15,-2 3 158-15,0-9 137 16,0-6 119-16</inkml:trace>
  <inkml:trace contextRef="#ctx0" brushRef="#br0" timeOffset="149809.71">23967 8354 3926 0,'20'-4'114'31,"7"-4"37"-31,7-6 78 0,5-5 152 0,-9-4 30 15,-8-6 9-15,-12-3 9 16,-7-2 10 0,-11 2 8-16,-12 2-54 15,-7 6-63-15,-8 8-37 16,-5 9-92-16,1 8-413 16,10 11-265-1,15-7-1271-15,12 17 145 0,16 1 124 31,14 5 108-31</inkml:trace>
  <inkml:trace contextRef="#ctx0" brushRef="#br0" timeOffset="150095.97">24215 8357 5429 0,'4'8'288'0,"-3"9"5"0,3 5 4 15,-3 9 5-15,-1 1 4 16,-1 2 6-1,1 0 3-15,1-6 6 16,-1-5 7-16,2-4-328 16,4-9 0-16,4-3 0 15,5-5 0-15,6-12 0 16,5-11 0 0,5-9 0-16,0-14 0 15,1-8 0-15,-3-1 0 0,-6 4 0 16,-7 9-116-1,-6 14-361-15,-7-24-1303 16,1 37 149-16,3 12 128 0,-2 7 112 16</inkml:trace>
  <inkml:trace contextRef="#ctx0" brushRef="#br0" timeOffset="150442.48">24669 8447 4241 0,'23'-1'130'16,"7"-3"14"-16,6-3 16 15,9-6 46-15,-9-2 49 16,-7-8 60-16,-2-3 65 16,-9-4 24-16,-7-1 8 15,-6 2-114 1,-11 6-21-16,-12 7-13 0,-15 11-13 16,-13 12-50-1,-12 12-52-15,-2 13-64 16,4 8-66-16,12 10-19 15,15 0 0-15,17 1 0 16,21-2 0-16,23-6-198 16,18-5-1689-16,21-12 165 15,17-6 143-15,15-11 123 16</inkml:trace>
  <inkml:trace contextRef="#ctx0" brushRef="#br0" timeOffset="150607.34">25605 8779 8191 0,'0'0'0'0,"-3"-1"0"0,-9-2 0 16,-5-5-349-16,-4-69-1497 15,-10 56 160-15,-1-9 136 16,-9-3 119-16</inkml:trace>
  <inkml:trace contextRef="#ctx0" brushRef="#br0" timeOffset="158445.52">25326 10875 8191 0,'0'-7'0'16,"1"-1"0"-16,-1 2 0 15,-1 2 0-15,-9 16 0 16,-7 13 0-16,-4 17 0 0,-6 11 0 16,-3 11 0-16,3 0 0 15,3-3 0 1,2-5 0-16,3-8 0 16,6-11 0-16,2-9 0 0,6-10 0 15,1-7 0 1,4-8 0-1,0-6 0-15,2-7 0 16,4-9 0-16,6-8 0 0,3-9 0 16,6-8 0-16,-2-4 0 15,2 2 0-15,-4 4 0 16,-5 9 0 0,-3 5 0-16,-3 9 0 15,4 6 0-15,-7 2 0 0,3 3 0 16,-4 1 0-1,0 4 0-15,-2 0 0 16,0 0 0-16,0 1 0 16,0 0 0-16,2-1 0 15,-1 0 0 1,2 2 0-16,0-2 0 0,0 1 0 16,0 0 0-16,0-2 0 15,-2 0 0 1,3 0 0-16,2-4 0 15,-1 0 0-15,1-1 0 0,0 2 0 16,0 0 0 0,-3 1 0-16,3 2 0 15,-2-1 0-15,-2 1 0 16,2 1 0-16,-4 0 0 16,4 3 0-1,-4 0 0-15,0-3 0 0,0 3 0 16,2 0 0-1,-2-1 0-15,0 1 0 0,0 0 0 16,0 0 0-16,0 0 0 16,0 0 0-1,0 0 0-15,0 0 0 16,0 0 0-16,0 0 0 16,0 0 0-16,0 0 0 15,0 0 0 1,0 0 0-16,0 0 0 0,2 0 0 31,-2 0 0-31,0 0 0 0,0 0 0 0,0 0 0 16,0 0 0-1,0 0 0-15,0 0 0 16,0 0 0-16,0 0 0 0,0 0 0 16,0 0 0-1,0 0 0-15,0 0 0 16,0 0 0-16,0 0 0 15,0 0 0-15,0 0 0 16,0 0 0-16,0 0 0 16,0 0 0-16,0 0 0 15,0 0 0-15,0 1 0 16,0-1 0-16,0 0 0 16,0 0 0-1,0 0 0-15,0 0 0 0,0 3 0 16,0-3 0-1,0 0 0-15,0 0 0 16,0 0 0-16,0 0 0 16,0 0 0-16,0 0 0 15,0 2 0-15,0-4 0 16,0 2 0-16,0 0 0 16,1 0 0-16,2 0 0 15,2-3 0-15,4-1 0 16,4-1 0-16,0-4 0 15,4-3 0-15,-1 3 0 16,2 1 0 0,1 5 0-16,2 0 0 15,4 11 0-15,2 10 0 0,0 12 0 32,0 7 0-32,-3 10 0 0,-1 6 0 15,-3-3 0-15,-1-1 0 16,2-4 0-1,-3-4 0-15,0-7 0 0,0-5 0 16,-5-4 0-16,-3-9 0 16,-5-5 0-16,-1-3 0 15,-2-2 0 1,0-6 0 0,-2 4 0-16,0-4 0 0,0 2 0 15,0-2-307-15,-2 0-308 16,-9-4-1077-16,-5-3 136 15,-5-4 117-15,-3-5 103 16</inkml:trace>
  <inkml:trace contextRef="#ctx0" brushRef="#br0" timeOffset="158674.31">25264 11190 4151 0,'-5'-4'254'16,"-2"0"133"-16,1-1 8 0,4-1 8 16,15 3 10-16,12-1 7 15,17 0 11-15,10 0 8 16,7 0 11-16,1 2-430 16,-7-2-368-16,-7-39-1384 15,-4 35 142-15,-5-3 123 16,-6-5 107-16</inkml:trace>
  <inkml:trace contextRef="#ctx0" brushRef="#br0" timeOffset="159379.2">26209 11091 7058 0,'1'-2'122'16,"3"2"2"-1,12-1 0-15,13-3 1 16,14 0 1-16,15-4 1 0,14-2 0 15,2-1 1-15,-2 2 2 16,-7-1-130 0,-9 4 0-16,-13-2 0 0,-14 4 0 15,-11 3 0 1,-11 0-203-16,-3-1-144 16,-10 4-150-16,-7 2-167 0,-10-2-122 15,-9 6-21 1,-11 1 36-1,-8 7 142-15,-5 6 158 0,-1 5 76 16,3 3 240 0,10 0 193-16,10-5 241 0,7-5 267 15,16-5 149-15,4-4 76 16,17-1 29 0,15-2-99-16,12-4-141 0,14-3-66 15,8 0-97-15,4-1-99 16,-3-2-152-16,-8-2-146 15,-10 0 0-15,-12-4 0 16,-7-3-306 0,-7-3-248-16,-12-73-1155 15,-2 61 138-15,-4-4 120 16,-10-4 104-16</inkml:trace>
  <inkml:trace contextRef="#ctx0" brushRef="#br0" timeOffset="159653.93">26573 10829 5412 0,'1'-6'269'16,"9"2"18"-16,13 2 5 15,13 3 5-15,12 16 3 16,5 12 6 0,3 17 5-16,-10 9 4 0,-11 12 4 15,-12 4-254 1,-14-3-47-1,-11-2-18-15,-12-8 0 0,-11-8 0 16,-11-11 0-16,-9-8 0 16,-2-7 0-16,-4-11-184 15,-1-6-245-15,9-6-1346 16,7-3 148 0,8-12 128-16,15-4 112 0</inkml:trace>
  <inkml:trace contextRef="#ctx0" brushRef="#br0" timeOffset="160973.25">27503 10978 4890 0,'0'-1'334'15,"0"-4"6"-15,0 1 5 16,0 1 7-16,3 5 7 16,1 8 6-16,0 10 6 15,4 11 9-15,3 13 6 16,-3 9-317-16,0 3-69 16,-2 0 0-16,-3-2 0 15,-2-5 0 1,-2-5 0-16,2-7 0 0,-2-10 0 15,2-10 0-15,-1-6 0 32,0-5 0-32,-1-5 0 0,-4-3 0 15,-1-7 0-15,-2-7 0 16,-1-7 0-16,1-10 0 16,0-5 0-16,3-6 0 15,-1 1 0-15,6-2 0 16,-2-2 0-16,4 0 0 15,7-1 0-15,5-1 0 16,11-3 0 0,11-2 0-16,13-2 0 15,6 2 0-15,4 8 0 0,-1 9 0 16,-12 13 0 0,-12 13 0-16,-15 7 0 15,-14 11 0-15,-12 6 0 16,-14 8 0-16,-5 6 0 15,-3 7 0-15,5 4-35 16,11 4-34-16,13 1-16 16,14 2-28-16,7-2-18 15,1-2-11-15,-1-5 1 32,-9-8 2-32,-12-6 7 0,-19-9 8 15,-15-8 42-15,-13-4 36 16,-5-3 19-16,-3-5-122 15,9-3-130-15,82-2-1210 16,-43-4 106 0,14-1 94-16,20 4 84 0</inkml:trace>
  <inkml:trace contextRef="#ctx0" brushRef="#br0" timeOffset="161425.83">28131 10982 6003 0,'0'-4'231'16,"0"4"3"-16,1 5 3 15,-1 9 3 1,0 11 2-16,0 10 5 16,-1 7 2-16,-3 3 2 15,-5-2 6 1,-1-3-257-16,-2-5 0 0,1-10 0 15,7-7 0-15,-1-9 0 16,4-5 0-16,1-6 0 16,0-10 0-16,0-10 0 15,4-10 0-15,5-11 0 16,8-9 0-16,4-8 0 16,3-2 0-1,3 4 0-15,-4 10 0 16,-4 8 0-16,-1 16 0 15,-2 15 0-15,4 10 0 16,-1 12 0-16,3 13 0 16,2 6 0-16,-3 1 0 15,-3 5 0-15,-2-3 0 16,-5-5 0-16,-4-5 0 16,-4-5-188-16,-1-4-251 15,-7-4-1333-15,-9-4 148 16,-6-3 128-16</inkml:trace>
  <inkml:trace contextRef="#ctx0" brushRef="#br0" timeOffset="161613.18">28108 11164 5126 0,'9'-8'217'0,"4"-3"6"15,13-4-60-15,10-4-147 16,9 2-238-16,4-5-1020 15,1 1 76-15,-2-2 68 16,-6 2 63-16</inkml:trace>
  <inkml:trace contextRef="#ctx0" brushRef="#br0" timeOffset="162279.08">28700 10349 4369 0,'2'-8'348'16,"-2"0"29"0,1-1 5-16,1 0 8 15,-2 4 10-15,0 5 6 16,0 2 9-16,0 8 9 15,0 9 10-15,0 12-212 16,0 11-198-16,0 8-24 16,0 3 0-16,0-2 0 15,0-1 0-15,0-6 0 16,0-5 0-16,0-8 0 16,0-6 0-16,0-9 0 15,0-4 0 1,0-5 0-16,0-4 0 15,0-2 0-15,0 0 0 16,0-2 0-16,0 1-412 16,0-18-1418-16,0 13 158 15,-5-3 134-15,-8 4 118 16</inkml:trace>
  <inkml:trace contextRef="#ctx0" brushRef="#br0" timeOffset="173717.31">23835 9229 5150 0,'6'-5'299'16,"-3"1"5"-16,2-2 4 15,0-1 5 1,-4 5 6-16,-1 2 4 16,0-2 7-16,0 6 4 15,0 7 5-15,-1 10-167 16,-3 11-172-16,-2 12 0 15,0 12 0-15,-1 6 0 16,0 2 0-16,0 0 0 16,2-3 0-1,2-8 0-15,-1-8 0 0,3-7 0 16,-1-13 0-16,-1-5 0 16,2-9 0-16,1-5 0 15,-2-4 0 16,2 0 0-31,0 0 0 0,0-8 0 0,-3-1 0 16,-1-7 0-16,-1-7 0 16,0-7 0-16,1-6 0 15,2-7 0-15,1-6 0 16,1-7 0-16,1-6 0 16,5-4 0-16,2-3 0 15,9 2 0-15,6 0 0 16,10 5 0-16,5 4 0 15,7 6 0-15,5 5 0 16,3 9 0 0,-3 7 0-16,-4 9 0 15,-12 9 0-15,-12 7 0 16,-13 11 0-16,-15 11 0 16,-14 6 0-16,-9 8 0 15,-4 8 0-15,-1-2 0 16,8 0 0-16,10 1 0 31,9-4 0-31,10-1 0 0,4 1 0 0,6 1 0 16,3-2 0-1,-4 0 0-15,-3-2 0 0,-7-4 0 16,-7-5 0 0,-10-7 0-16,-4-6 0 15,-1-8 0-15,-5 0 0 16,7-4-165-16,8-2-229 15,56 0-1396-15,-36-2 151 16,10 1 129 0,11 1 114-16</inkml:trace>
  <inkml:trace contextRef="#ctx0" brushRef="#br0" timeOffset="173864.72">24337 9746 5645 0,'-35'25'103'0,"-18"7"-94"15,-15 8-93-15,-9 8-207 16,6-8-916-16,12-8 73 16,16-8 63-16,10-4 60 15</inkml:trace>
  <inkml:trace contextRef="#ctx0" brushRef="#br0" timeOffset="178283.17">28294 11400 3462 0,'0'0'100'15,"0"0"32"-15,2-1 35 16,-2 1 37-16,0 0 55 16,0 0 92-1,0 0 77-15,0 0 40 16,0 0 12-16,0 0-47 0,0 0-49 16,0-2-31-16,0 2-35 15,7-1-39 1,6-1-58-16,12-3-104 15,9 0-82-15,8-3-35 16,-1 1 0-16,-4 0 0 16,-5 0 0-16,-5 2 0 15,-7 1-252 1,-8 1-146-16,11 2-450 0,-20-1-693 16,-4 2 114-16,-10 2 100 15,-3-4 89-15</inkml:trace>
  <inkml:trace contextRef="#ctx0" brushRef="#br0" timeOffset="178473">28211 11530 4444 0,'0'1'156'16,"2"1"72"-16,9-2 58 0,13 0 32 15,12 0 9 1,8 0-14-16,3-2-167 15,0 2-105 1,-1 0-413-16,-10-2-962 0,-7-4 87 16,1-3 77-16</inkml:trace>
  <inkml:trace contextRef="#ctx0" brushRef="#br0" timeOffset="179572.61">27137 12323 5235 0,'-9'0'294'15,"1"-1"7"-15,0 1 3 16,2-1 6-16,10 2 4 16,12-1 6-1,18-1 4-15,12-3 6 0,13-2 6 16,8-1-213 0,-3 1-123-16,-9-3 0 15,-13 4-295-15,-13 2-198 16,-16-2-1235-16,-11 4 140 15,-15-1 123-15,-12 6 107 16</inkml:trace>
  <inkml:trace contextRef="#ctx0" brushRef="#br0" timeOffset="179786.42">27114 12460 4233 0,'-2'12'298'15,"0"1"85"-15,2 0 7 0,12 3 9 16,10-3 8-16,14-8 9 15,9-2 10-15,11-2 8 16,1-2 10 0,-4-3-180-16,0 0-167 15,-9-3-303-15,-8-1-162 16,-7-3-235 0,-8-47-1022-16,-10 36 126 0,-5-5 110 15,-4-8 96-15</inkml:trace>
  <inkml:trace contextRef="#ctx0" brushRef="#br0" timeOffset="180083.67">27428 11963 4836 0,'1'-12'293'16,"4"-2"39"-16,14-1 5 15,11 4 7 1,13 8 6-16,20 15 5 15,6 15 8-15,0 18 7 16,-8 17 6-16,-17 15-181 16,-16 6-155-16,-20 2-40 15,-15-6 0-15,-14-10 0 16,-10-9 0-16,-12-13 0 16,-8-12 0-16,-2-10 0 15,7-12 0-15,4-7-328 16,19-5-411-1,9-6-915-15,10-7 129 0,16-5 114 16,18-3 100-16</inkml:trace>
  <inkml:trace contextRef="#ctx0" brushRef="#br0" timeOffset="181927.96">28874 12212 5542 0,'0'-3'278'16,"2"1"3"-16,-2-4 4 15,0 5 4-15,0 8 6 16,0 6 2-16,0 14 6 16,0 11 5-16,0 12 5 15,0 4-313-15,0 3 0 16,-3-2 0-16,-1-2 0 16,0-4 0-1,-2-8 0-15,3-6 0 0,0-10 0 16,2-7 0-16,-2-7 0 15,3-3 0 1,0-6 0-16,-2 1 0 16,-1-3 0-16,2 1 0 15,-4-3 0-15,0 0 0 16,2-6 0-16,-1 0 0 16,0-5 0-16,2-6 0 15,2-4 0-15,0-3 0 16,-2-3 0-16,4-3 0 15,-2 4 0 1,0-1 0-16,2 2 0 16,0 2 0-16,3-1 0 0,-1 1 0 15,2-5 0 1,1-2 0-16,2-4 0 16,-2-3 0-16,2-5 0 15,2 1 0-15,-1-1 0 16,3 1 0-16,-1 4 0 15,6 1 0-15,1 2 0 16,10 0 0-16,7 3 0 16,7 1 0-16,7 3 0 15,2 4 0-15,-6 8 0 16,-6 7 0-16,-11 5 0 16,-11 10 0-16,-12 7 0 15,-9 7 0 1,-12 6 0-16,-7 4 0 15,-5 0 0-15,0 0 0 16,3-3 0-16,9-6 0 16,9 1 0-16,12-4 0 15,12 4 0-15,8 3 0 16,4 6 0-16,1 2 0 16,-9 4 0-16,-12-1 0 15,-14-2 0-15,-15-5 0 16,-16-6 0-16,-10-7 0 15,-3-5 0-15,-2-7 0 16,6-2 0 0,13-4 0-16,11-4-297 15,12-2-232-15,13-69-1189 16,11 59 140-16,10-1 121 16,6-2 105-16</inkml:trace>
  <inkml:trace contextRef="#ctx0" brushRef="#br0" timeOffset="182385.34">30049 12011 5815 0,'12'-11'250'16,"-2"3"4"-16,1 0 2 15,-2 4 4-15,-16 18 4 16,-15 13 3-16,-11 11 4 16,-11 8 3-16,-15 6 6 15,-7 0-280-15,-5-3 0 16,3-7 0-16,5-3 0 16,8-11 0-16,10-9 0 15,13-10 0-15,11-6 0 16,9-11 0-1,9-10 0-15,12-11 0 0,8-10 0 16,9-7 0-16,9-1 0 16,7 2 0-16,0 12 0 31,-5 12 0-31,-1 13 0 0,0 12 0 16,-4 17 0-16,-3 6 0 15,-4 8 0-15,-2 6 0 16,-5-1 0-16,-5-1 0 15,0-7 0-15,-3-6 0 16,2-4-334-16,7-5-327 16,-3-11-1012-1,5-1 133 1,2-7 115-16,5-11 101 0</inkml:trace>
  <inkml:trace contextRef="#ctx0" brushRef="#br0" timeOffset="182833.91">30391 12090 6881 0,'3'-1'141'16,"-1"6"2"-16,-1 9-1 15,-1 9 3-15,-6 14 1 16,-10 11-1 0,-3 7 3-16,-5-3 1 15,-3 0 2-15,2-9-151 16,5-8 0-16,5-9 0 0,5-11 0 15,4-8 0-15,5-7 0 16,1-10 0 0,4-12 0-16,8-14 0 15,9-11 0-15,7-17 0 16,9-9 0-16,4-3 0 16,2 6 0-16,-5 10 0 15,-1 13 0-15,-5 19 0 16,-1 13 0-1,-3 8 0-15,1 14 0 0,-1 11 0 16,-2 7 0 0,-7 12 0-16,-2 8 0 15,-6 2 0-15,-2 0 0 16,-3-3 0-16,0-7 0 16,-4-6 0-16,0-8 0 15,-2-4 0-15,-2-5-78 16,-5-4-334-16,-10-6-1396 15,-6-2 153-15,-10-2 133 16,-3 0 114-16</inkml:trace>
  <inkml:trace contextRef="#ctx0" brushRef="#br0" timeOffset="183024.74">30328 12315 5720 0,'1'-7'260'0,"-1"-1"3"16,9-3 3-16,9 0 5 15,10 1 3 1,11-1 3-16,10-2 6 16,5-3 3-16,-3 0-317 15,1-2-623-15,-8-4-1024 16,-5-3 134-16,-7 0 115 16,-6-3 103-1</inkml:trace>
  <inkml:trace contextRef="#ctx0" brushRef="#br0" timeOffset="183286.87">31128 11373 6797 0,'0'-4'150'0,"0"6"2"16,0 11-1-16,0 14 3 15,0 12 1-15,0 14 0 16,0 4 3-16,0-3 0 16,0 1 3-1,0-3-161-15,0-2-131 0,-6 2-240 16,3 1-457 0,-17 1-757-16,-9 0 121 15,-10 3 104-15,-1-3 93 16</inkml:trace>
  <inkml:trace contextRef="#ctx0" brushRef="#br0" timeOffset="183972.86">30538 12758 3622 0,'0'-1'201'15,"0"0"131"-15,0-2 106 16,0-1 9-16,0-2 12 16,0 2 11-1,0 2 12-15,5 2 11 0,8-4 13 16,14 0-161-16,14-3-69 15,15-3-156-15,9-1-120 16,6-1 0-16,-3 2 0 16,-3-4 0-16,-11 5 0 15,-9-1 0-15,-13 4 0 16,-13-1 0 0,-12 4 0-16,-4-1 0 15,-4 1 0-15,-5 2 0 16,-3 0-167-16,-7 1-188 15,-7 0-187-15,16 0-1112 16,-26 2 129-16,-2 4 114 16,-1 2 100-16</inkml:trace>
  <inkml:trace contextRef="#ctx0" brushRef="#br0" timeOffset="184283.85">30533 12837 3542 0,'-10'7'218'31,"-4"3"180"-31,-1-2 49 0,0 3 11 16,11-7 10-16,1-1 14 15,7-2 10-15,15-1 14 16,13 0 13-16,16-1-174 16,14-3-79-1,11-1-216-15,1-1-50 16,-8 0 0-16,-7 0 0 15,-11 3 0-15,-13-1 0 0,-12 2 0 16,-11-2 0 0,-8 1 0-16,-3-2 0 15,-2 0-316-15,11-5-498 0,-7-6-823 16,0-3 127 0,3-6 112-16,5-5 97 15</inkml:trace>
  <inkml:trace contextRef="#ctx0" brushRef="#br0" timeOffset="188150.72">25012 9150 4525 0,'0'0'134'0,"2"1"147"16,-1 6 71-16,1 4 9 15,-2 11 5-15,1 9 6 16,-1 12 8-16,0 9 8 16,0 8 7-1,-1 4-86-15,-2 3-60 16,-1-1-170 0,-4-1-79-16,1-7 0 15,-1-6 0-15,0-6 0 0,1-9 0 16,2-11 0-16,4-7 0 15,0-6 0-15,1-9 0 16,0-3 0-16,1-2 0 16,-1-9 0-1,0-3 0-15,0-8 0 0,0-9 0 16,0-7 0-16,0-5 0 16,1-8 0-1,2-1 0-15,2-2 0 16,1-3 0-16,2-1 0 15,4 2 0-15,-1-4 0 16,1-1 0 0,4 2 0-16,4-2 0 0,7 1 0 15,4 4 0-15,7 4 0 16,5 5 0-16,4 7 0 16,-3 8 0-1,-4 11 0-15,-7 7 0 16,-14 8 0-1,-10 7 0-15,-5 11 0 0,-14 6 0 16,-8 10 0-16,-4 6 0 16,-1 4 0-16,0 3 0 15,8-2 0-15,10-3 0 16,5-1 0-16,12 0 0 16,4-1 0-16,1 0 0 15,-2-1 0-15,-5-4 0 16,-8-4 0-16,-13-6 0 15,-9-5 0 1,-12-5 0-16,-5-5 0 16,-5-2 0-16,0-3 0 15,10-1-43-15,13-1-286 16,9 0-309-16,20-6-1031 16,14-2 132-16,20-6 114 15</inkml:trace>
  <inkml:trace contextRef="#ctx0" brushRef="#br0" timeOffset="188615.81">26315 8901 6823 0,'0'-4'147'0,"0"6"1"16,3 9 2-1,-9 7 0-15,-7 14 2 16,-12 7 2-16,-8 6 0 16,-12 0 1-16,-7 1 3 15,-10-4-158-15,-4-2 0 16,-1-2 0-16,-3-5 0 16,7-11 0-16,10-7 0 15,14-9 0 1,12-11 0-16,18-15 0 0,9-9 0 15,14-10 0-15,13-8 0 16,12 1 0-16,3 7 0 16,5 10 0-1,-2 11 0 1,-3 11 0-16,-3 15 0 0,1 14 0 16,0 12 0-16,2 10 0 15,0 8 0-15,-2 0 0 16,-1-3 0-16,-6-6 0 15,-6-8 0-15,-3-7 0 16,-3-5-312-16,64-6-1544 16,-65-5 161-1,3-9 138-15,-1 0 120 0</inkml:trace>
  <inkml:trace contextRef="#ctx0" brushRef="#br0" timeOffset="188762.67">26634 9487 7599 0,'0'16'65'16,"-6"10"0"-16,-11 10 1 16,-16 10-71-16,-15 6-459 15,-17 4-1243-15,-4-1 137 16,2 0 120-16,8-6 104 16</inkml:trace>
  <inkml:trace contextRef="#ctx0" brushRef="#br0" timeOffset="189725.99">27090 13860 8191 0,'0'0'0'15,"9"0"0"-15,18-4 0 16,18-2 0-16,20-1 0 31,27-5 0-31,11-1 0 0,1 3 0 0,-6 3 0 16,-16 2-33-1,-17 2-285-15,-23 3-223 0,-20-12-1159 16,-21 13 137-16,-19 5 118 16,-17 1 105-16</inkml:trace>
  <inkml:trace contextRef="#ctx0" brushRef="#br0" timeOffset="189938.79">27130 14015 5105 0,'-10'6'310'15,"2"3"7"-15,2 1 3 16,10 1 7-16,30-1 4 16,22-6 7-16,17-3 5 15,20 1 7-15,4-4 5 16,-1-2-260-16,-8-1-95 16,-16-1 0-1,-14-1-163-15,-16-1-241 16,-12-1-1384-16,-12 0 151 15,-12-7 128-15</inkml:trace>
  <inkml:trace contextRef="#ctx0" brushRef="#br0" timeOffset="190221.52">27449 13462 5911 0,'0'-9'241'0,"8"5"2"15,17 4 4-15,21 12 2 16,19 20 5 0,18 29 2-16,0 15 4 15,-8 17 2-15,-19 7 6 16,-26 0-268-16,-18-5 0 16,-24-8 0-16,-23-13 0 15,-14-14 0 1,-14-10 0-16,-9-13 0 0,6-15-43 15,13-8-373-15,16-65-1400 16,24 37 155-16,25-19 132 16,35-14 116-16</inkml:trace>
  <inkml:trace contextRef="#ctx0" brushRef="#br0" timeOffset="193446.79">28909 13683 5871 0,'2'-4'245'0,"1"-3"2"0,-3 1 4 16,3 2 3 0,-3 6 4-16,0 7 2 0,-3 12 5 15,1 11 2 1,-2 13 6-16,-4 10-273 15,-1 8 0-15,-1 4 0 16,-2-2 0-16,1-1 0 16,-1-8 0-16,1-10 0 15,2-8 0-15,-1-10 0 16,2-11 0-16,6-7 0 16,-1-4 0-16,1-3 0 15,2-3 0-15,-4-4 0 16,2-4 0-1,0-7 0-15,0-10 0 0,1-7 0 16,1-7 0 0,3-9 0-16,4-8 0 15,1-7 0-15,5-5 0 16,4-3 0-16,1-3 0 16,2 1 0-16,4 1 0 15,3 2 0-15,6 4 0 16,9 8 0-1,6 8 0-15,5 7 0 0,0 12 0 16,-6 12 0-16,-10 9 0 16,-14 15 0-16,-14 13 0 15,-18 8 0-15,-15 10 0 16,-15 6 0 0,-6 5 0-16,-4-3 0 15,11 4 0-15,20-3-74 16,21 3-58-16,20-3-25 15,16 1-30 1,7-1-4-16,-6 0-6 0,-11-6-3 16,-15-3 16-16,-25-6 17 15,-24-7 67-15,-19-10 161 16,-11-7 63-16,-8-4 25 16,5-4 30-16,15-6-120 15,21-3-200 1,88-7-1488-16,-41-9 125 15,24-8 112-15,15 0 96 16</inkml:trace>
  <inkml:trace contextRef="#ctx0" brushRef="#br0" timeOffset="193970.3">30124 13614 8075 0,'0'-2'12'16,"-6"4"1"-16,-11 9 0 15,-8 9 0-15,-9 11-1 16,-14 11 2-16,-7 6-2 16,-2-1 1-16,-6-6 1 15,3-5-14-15,1-5 0 16,5-11 0-16,8-9 0 16,8-7 0-16,11-10 0 15,14-9 0-15,6-11 0 16,17-10 0-16,12-8 0 15,11-1 0-15,10 4 0 16,9 11 0 0,-1 12 0-16,0 12 0 15,0 15 0-15,-5 13 0 16,-5 11 0-16,-4 3 0 16,-7 9 0-16,-9-4 0 15,-3-4 0-15,-1-5 0 16,0-7-210-16,6-4-206 15,6-12-1356-15,4-3 148 16,3-6 128 0,0-4 110-16</inkml:trace>
  <inkml:trace contextRef="#ctx0" brushRef="#br0" timeOffset="194426.88">30856 13485 7691 0,'2'0'55'16,"-1"4"0"-16,-1 10 0 16,-9 9 0-16,-11 11 0 15,-12 7 1-15,-10 5-1 16,-12-4 1-16,-6-5 2 15,-2-5-58-15,5-6 0 16,5-7 0-16,10-8 0 16,10-7 0-1,10-8 0-15,11-9 0 16,6-8 0-16,10-8 0 16,8-4 0-16,11 0 0 15,4 5 0-15,7 8 0 16,1 10 0-16,2 9 0 15,-1 10 0 1,0 9 0-16,-4 6 0 16,-1 7 0-16,-4 4 0 0,-5-2 0 15,-7-2 0 1,-2-4 0-16,-2-3-317 16,3-7-264-16,-2-5-1117 15,6-8 136-15,3-4 118 16,8-6 105-16</inkml:trace>
  <inkml:trace contextRef="#ctx0" brushRef="#br0" timeOffset="194862.47">31152 13690 5677 0,'0'-3'264'16,"0"3"3"-16,-2 7 4 0,-4 11 4 15,-6 11 4-15,-7 10 4 16,-3 7 4-1,-4 1 4-15,-1-2 6 16,4-5-297-16,7-5 0 0,2-10 0 16,5-9 0-1,5-9 0-15,4-7 0 16,0-6 0-16,7-11 0 16,8-12 0-16,12-10 0 15,12-13 0-15,6-12 0 16,4-2 0-16,-2-1 0 15,-5 11 0-15,-3 9 0 16,-9 17 0-16,-2 18 0 16,-8 12 0-16,-1 12 0 15,-3 13 0 1,-3 8 0-16,-4 5 0 16,-1 6 0-16,2-1 0 15,-4-1 0-15,-2-4 0 16,1-3 0-16,-4-6 0 15,-1-6-265-15,0-4-234 16,-4-77-1236-16,-8 61 142 16,-9-6 124-16,-8-7 106 15</inkml:trace>
  <inkml:trace contextRef="#ctx0" brushRef="#br0" timeOffset="195043.3">31074 13843 6071 0,'3'-9'225'15,"9"-2"2"1,9-1 3-16,14 0 2 16,8 4 4-16,8 1 1 15,4 2 5 1,-3-1-262-16,-4 2-227 0,-7-41-1489 16,-6 30 141-1,-6-3 124-15,-5-5 108 16</inkml:trace>
  <inkml:trace contextRef="#ctx0" brushRef="#br0" timeOffset="195264.1">31906 13057 6241 0,'-1'5'207'0,"-5"12"3"16,-4 12 1-16,-2 13 3 15,-1 7 3-15,-4 14 1 16,2-2 4-16,-3 5-231 16,-2-1-312-1,-4-4-1409-15,-3-5 141 16,-2-2 123-16,0-7 107 16</inkml:trace>
  <inkml:trace contextRef="#ctx0" brushRef="#br0" timeOffset="196132.89">31241 14291 5677 0,'-5'0'264'16,"-1"-1"3"0,2 0 4-16,1 0 4 15,16 2 4-15,15-1 4 16,19 0 4-16,15-3 4 16,16 0 6-16,4-1-297 15,-1-5 0 1,-8-1 0-16,-13 0 0 15,-13 1 0-15,-16 1 0 16,-13 2 0-16,-13 4-50 16,-10-1-301-16,-14 3-331 15,-16 3-967-15,-10 2 128 16,-15 2 114-16,-7 4 98 16</inkml:trace>
  <inkml:trace contextRef="#ctx0" brushRef="#br0" timeOffset="196312.72">31139 14355 5367 0,'-4'2'294'16,"1"1"6"-16,4-1 2 16,16 3 7-16,27 0 4 15,21-4 5 1,17 2 6-16,15-3 5 0,0 0-42 16,-8-1-600-1,-5-4-245-15,-16-2-1136 16,-16-8 137-16,-12-6 117 15,-11-11 104-15</inkml:trace>
  <inkml:trace contextRef="#ctx0" brushRef="#br0" timeOffset="199419.5">27380 9186 4947 0,'2'0'121'15,"4"3"97"-15,-1 3 95 16,0 9 5-16,-1 11 5 16,-3 11 5-16,-1 8 7 15,-1 8 4-15,-5 4 7 16,-2 2-65-1,-4-1-65-15,-5-6-110 16,4-5-106-16,2-8 0 16,2-6 0-16,2-10 0 15,5-8 0 1,0-5 0-16,1-6 0 0,-1-3 0 16,2-2 0-16,-2-8 0 15,0-5 0-15,-2-8 0 16,4-10 0-16,-4-10 0 15,4-6 0-15,0-6 0 16,0-6 0-16,4-5 0 16,0-1 0-1,9 1 0-15,4 0 0 16,6 6 0-16,7 2 0 16,11 5 0-16,3 1 0 15,10 8 0-15,5 5 0 16,2 9 0-16,-5 14-13 15,-9 7-52-15,-16 8-29 16,-15 7-2-16,-13 9 7 16,-18 7 1-16,-12 7-1 15,-4 7 0-15,5 1 2 16,3 1 1-16,14 0 3 16,9 0 55-1,11 4 24-15,10-2-4 16,1-2-2-16,-4 2-2 31,-3-8-2-31,-11-9 5 0,-14-5 10 0,-17-8 34 16,-14-7 43-16,-6-5 9 15,-4-6 3-15,5-7-44 16,8-2-202-16,15-4-144 16,13-5-1349-16,22 1 128 15,18-1 114-15,22 2 98 16</inkml:trace>
  <inkml:trace contextRef="#ctx0" brushRef="#br0" timeOffset="199879.08">28535 8981 5515 0,'0'-4'281'0,"0"3"2"15,-2 2 6-15,-6 9 2 16,-3 10 7-16,-11 10 2 16,-8 7 7-16,-10 7 3 15,-8 2 7-15,-7-1-317 16,-7 0 0-16,-3-3 0 16,4-6 0-1,8-9 0-15,6-8 0 0,14-7 0 16,12-8 0-1,10-9 0-15,7-13 0 16,10-13 0-16,8-9 0 16,8-6 0-1,7 2 0-15,4 11 0 0,6 10 0 16,-3 14 0-16,0 13 0 16,0 14 0-1,4 12 0-15,-3 8 0 0,1 4 0 16,-4 3 0-1,-1-4 0-15,-6-7 0 16,0-8-149-16,-5-6-221 16,13-4-345-16,-4-10-895 0,2-6 124 15,6-6 108 1,2-10 96-16</inkml:trace>
  <inkml:trace contextRef="#ctx0" brushRef="#br0" timeOffset="200317.7">29197 8992 5562 0,'1'-4'275'15,"1"3"5"-15,-4 7 2 16,-6 12 6-16,-9 11 4 16,-11 12 3-16,-5 7 6 15,-11 4 4 1,-3-7 6-16,-2-3-311 0,-5-3 0 15,-2-7 0 1,2-11 0-16,8-4 0 16,10-11 0-16,10-8 0 15,10-11 0-15,12-10 0 16,4-12 0-16,10-6 0 16,5-6 0-16,9 2 0 15,4 9 0 1,6 14 0-16,2 13 0 0,-1 14 0 15,1 15 0-15,1 13 0 16,-3 6 0 0,-1 8 0-16,-3-1 0 15,0-1 0-15,-5-5 0 16,3-6 0-16,-2-7-12 16,-2-2-360-16,69-11-1466 15,-70-6 159-15,1-8 136 16</inkml:trace>
  <inkml:trace contextRef="#ctx0" brushRef="#br0" timeOffset="200450.89">29483 9454 5756 0,'-1'15'256'16,"-5"9"3"-16,-13 11 4 0,-13 6 3 16,-13 1 5-16,-15 2 2 15,-7-2-106-15,4 0-381 16,5-7-1486-16,16-8 137 15,12-12 118 1,14-11 105-16</inkml:trace>
  <inkml:trace contextRef="#ctx0" brushRef="#br0" timeOffset="201919.19">30640 9096 6039 0,'0'-3'228'16,"0"0"2"-16,-2 2 3 15,2-1 3-15,0 1 3 16,0 1 2-16,-1 1 4 15,1-2 3-15,0 1 4 16,1 0-252 0,-2 0 0-16,1 0 0 0,0 0 0 15,-2 0 0 1,1 0 0 0,1 0 0-16,-2 0 0 0,2 0 0 15,0 0 0-15,0 0 0 16,0 0 0-1,0 0 0-15,0 0 0 0,0 0 0 16,0 4 0-16,-5 12 0 16,-1 13 0-16,-4 19 0 15,-7 15 0 1,-4 13 0-16,-3 5 0 0,-5-2 0 16,0-8 0-16,-1-9 0 15,5-13 0 1,6-12 0-16,6-12 0 15,5-12 0-15,5-10 0 16,1-6 0-16,1-12 0 16,2-8 0-16,6-11 0 15,12-10 0-15,13-10 0 16,10-10 0-16,16-10 0 16,7-5 0-1,4-1 0-15,3 5 0 16,-1 13 0-16,-9 13 0 15,-13 17 0-15,-16 14 0 16,-20 11 0-16,-14 10 0 16,-18 6 0-16,-6 11 0 15,-4 10-50 1,7 10-86-16,3 12-46 0,13 6-4 16,12 4-1-16,10 3-1 15,-2-4 5-15,0-3-11 16,-6-9 9-16,-11-11 14 15,-17-11 80-15,-15-9 174 16,-13-11 88 0,-10-8 6-16,-1-9 5 15,6-5-226-15,18-4-201 0,20-15-1314 16,26-3 117-16,31-10 101 31,33-12 91-31</inkml:trace>
  <inkml:trace contextRef="#ctx0" brushRef="#br0" timeOffset="202273.86">31780 9083 5756 0,'-15'16'256'0,"-12"9"3"16,-14 9 4-1,-14 9 3-15,-3 2 5 16,-11-4 2-16,-1-3 5 15,1-3 4-15,7-6 5 16,13-6-287-16,13-7 0 16,14-9 0-16,15-7 0 15,11-13 0-15,13-15 0 16,11-10 0-16,8-5 0 16,8-1 0-16,2 7 0 15,-3 18 0-15,-7 18 0 16,-5 20 0-1,-6 15 0-15,-2 12 0 16,-1 6 0-16,-1 4 0 16,0-6 0-16,2-5-262 15,0-10-192-15,8-37-1294 16,6 9 145-16,5-8 124 16,7-13 108-16</inkml:trace>
  <inkml:trace contextRef="#ctx0" brushRef="#br0" timeOffset="202618.64">32293 9139 5975 0,'-16'15'234'0,"-11"12"3"16,-15 14 3-16,-17 9 3 16,-6 0 2-1,-15 5 4-15,-2-8 3 0,4-6 4 16,9-9 4-16,14-12-260 15,19-8 0 1,20-8 0-16,13-11 0 31,12-12 0-31,15-10 0 0,7-7 0 0,6-3 0 16,8 3 0 0,0 10 0-16,-5 14 0 15,-4 14 0-15,-6 11 0 0,-2 11 0 16,-2 8 0-1,-3 1 0-15,-1 2 0 16,-1-4-255-16,0-6-247 0,5-13-1234 31,4-6 141-31,8-6 124 0,5-11 108 16</inkml:trace>
  <inkml:trace contextRef="#ctx0" brushRef="#br0" timeOffset="202956.94">32709 9169 5756 0,'-19'21'256'16,"-8"9"3"-16,-18 10 4 15,-14 10 3-15,-6-5 5 16,-16 3 2 0,-4-5 5-16,-3-4 4 15,10-11 5-15,17-8-292 16,25-11-113-16,21-9-1 31,23-11 6-31,15-11 44 0,13-9 69 0,7-1 0 16,8 1 0-16,1 6 0 15,-7 16 0 17,-6 10 4-32,-9 16 113 0,-4 7 1 0,-7 7-4 0,-5 6-43 15,-3 3-166-15,-3-3-303 16,1-12-1409-1,1 1 152-15,8-9 133 0,11-8 114 16</inkml:trace>
  <inkml:trace contextRef="#ctx0" brushRef="#br0" timeOffset="203112.8">32794 9585 6970 0,'0'-8'131'0,"0"0"-146"16,0-2-309-16,2-3-1235 15,5 0 117-15,9 2 101 16,6 1 91-16</inkml:trace>
  <inkml:trace contextRef="#ctx0" brushRef="#br0" timeOffset="203223.7">33034 9592 8182 0,'1'0'1'16,"1"1"0"-1,2-1-371-15,3-3-1469 16,8 0 158-16,7-4 137 16,9 1 117-16</inkml:trace>
  <inkml:trace contextRef="#ctx0" brushRef="#br0" timeOffset="203389.07">33346 9675 7275 0,'0'3'100'16,"-5"1"0"-16,0 0-260 15,2 0-504-15,-4 0-866 16,-4-4 113-16,-3-3 97 16,-8-2 89-16</inkml:trace>
  <inkml:trace contextRef="#ctx0" brushRef="#br0" timeOffset="205266.25">25705 8536 8191 0,'6'-8'0'16,"-1"-7"0"-16,5-8 0 15,7-7 0 1,5-5 0-16,4-10 0 15,3-7 0-15,3-8 0 16,-1-9 0-16,-5-13 0 16,-4-9 0-16,-4-7 0 15,-9-3 0-15,-5-1 0 16,-6-1 0-16,-12 1 0 16,-10 4 0-1,-15-5 0-15,-10 1 0 0,-9 2 0 16,-7 2 0-16,0 6 0 15,-7 8 0-15,6 8 0 16,-1 13 0-16,2 9 0 16,0 10 0-1,0 8 0-15,-5 3 0 16,-6-2 0-16,-12 4 0 16,-10 0 0-16,-13-2 0 15,-9 3 0-15,-4-2 0 16,5 0 0-16,5-2 0 15,16 1 0-15,16 1 0 16,21 1 0 0,19 7 0-16,15 3 0 15,13 8 0-15,6 3 0 0,5 5 0 16,2 2 0-16,1 1 0 16,-2 0 0-16,1 2 0 15,-5 0 0 1,-2 0 0-16,-1 0 0 15,-3 0 0-15,1 0 0 16,4 0 0-16,-6 3 0 16,-5 6 0-1,-3 8 0-15,-7 8 0 0,-11 10 0 16,2 5 0 0,-4-1 0-16,1 1 0 0,2-4 0 15,5-5 0-15,6-7 0 16,11-8 0-1,6-5 0-15,7-5 0 16,4-7 0-16,8-15 0 0,5-11 0 16,8-17 0-16,7-14 0 15,7-13 0 1,-3-5 0-16,0-5 0 16,-1 1 0-16,-3 5 0 15,-2 16 0 1,13 19 0-16,25 28 0 15,41 36 0-15,55 43 0 0,55 40 0 16,31 32 0 0,9 18 0-16,-12 3-289 15,63-7-673-15,-134-20-644 16,-28-33 124-16,-31-34 106 16</inkml:trace>
  <inkml:trace contextRef="#ctx0" brushRef="#br0" timeOffset="-211524.97">12380 3965 1627 0,'-10'6'130'16,"-2"-2"26"-16,3 1 24 16,-4-1 20-16,10-1 28 15,1-3 11-15,2 0 36 16,2-2 15-16,4-3 10 16,7-2-98-16,15-5-30 15,15-6-16-15,23-4-14 31,14-4-14-31,8-4-25 0,8-4-9 16,-1-1-32-16,-7 2-15 0,-5-2-3 16,-12 5-4-1,-12 3-10-15,-17 5-8 0,-13 4-13 16,-14 7-24-16,-9 3-22 16,-6 5-21-1,-7 4-43-15,-9 5-60 16,-9 5-89-16,-4 3-221 15,-18 5-350-15,-5 5 35 16,-4 3 32-16,1 2 30 16</inkml:trace>
  <inkml:trace contextRef="#ctx0" brushRef="#br0" timeOffset="-211170.79">12378 4192 2645 0,'-2'5'168'15,"0"0"46"-15,4-3 16 16,19-5 20-16,28-9 12 16,25-11 20-1,23-6 19-15,19-8 15 32,7 0 28-32,-6-1-64 0,-11 1-60 0,-9 4-34 15,-14 2 12 1,-18 4 8-16,-18 4 25 0,-16 4 24 15,-14 4 7-15,-11 2-7 16,-2 5-22-16,-4 2-35 16,0 2-120-16,0 1-229 15,1 2-232-15,17 1-411 16,-1 0-642-16,12-3 101 16,7-4 87-1,14-6 79-15</inkml:trace>
  <inkml:trace contextRef="#ctx0" brushRef="#br0" timeOffset="-208611.19">7645 3602 1458 0,'-2'0'112'0,"1"0"32"16,-1 0 14-16,1 0 12 31,1 0 13-31,-2 0 20 0,4-1 11 16,-4-2 8-16,2 2 7 0,-1 0-60 16,1-2-50-1,-2 2-31-15,2 1-13 0,0 0-6 16,-1-1-12-16,0 1-20 15,1 0-5 1,-2 0-10-16,1 0-4 16,1-2-5-16,0 2-3 15,0 0 1-15,0 0 1 16,0 0 5-16,0 0 2 16,0 0 5-16,0 0 1 15,0 0 4 1,0 0 5-16,0 0-4 0,0 0 2 15,0 0-2-15,0 0-4 16,0-1-10-16,3-2-24 16,5 2-61-1,15-4-247-15,6 3-489 16,6-4 33-16,7-3 31 16</inkml:trace>
  <inkml:trace contextRef="#ctx0" brushRef="#br1" timeOffset="-201290.08">7432 3813 3535 0,'0'0'154'0,"0"0"15"0,0 0 29 16,0 0 32-1,0 0 60-15,0 0 36 0,0 0 30 16,0 0 20-16,9 0 26 16,10-2-93-1,19 1-17-15,16-4 1 0,24-2-17 16,10-3-30-1,2 0-64-15,-9-3-34 16,-10-1-26-16,-15 3-17 16,-17-2-19-16,-15 1-33 15,-9 3-25-15,-11 2-13 16,-4 0-15-16,0 2 0 16,-6 1 0-1,0 3-85-15,-5-1-248 0,-5 4-292 16,-9-2-1035-16,-3 7 131 15,-10 0 113-15,-7 3 100 16</inkml:trace>
  <inkml:trace contextRef="#ctx0" brushRef="#br1" timeOffset="-201034.32">7399 3957 4642 0,'0'2'201'0,"11"-1"19"15,16-1 22-15,19-1 40 16,17-5 25-16,20-5 17 16,2-3 22-1,0-2 29-15,-8 1 8 16,-17 2-136-16,-13 2-87 0,-19 3-19 16,-12 2-23-16,-10 2-38 15,-5 2-220-15,-1 2-190 16,35-1-1450-1,-29 1 149-15,4-2 128 16,3-4 112-16</inkml:trace>
  <inkml:trace contextRef="#ctx0" brushRef="#br1" timeOffset="-200253.52">9782 3682 4369 0,'-6'2'232'0,"5"-2"88"0,-2 1 51 15,4 1 9-15,19-2 7 16,15-3 8-16,16-2 7 16,14-1 10-16,11-3 7 31,1-2-125-31,-9-4-139 0,-8 1-100 0,-11-1-55 16,-11 1 0-16,-14-2 0 15,-8 3 0 1,-7 6 0-16,-3 0 0 0,-5 3 0 15,-1 2 0-15,0 2-327 16,-4 2-282 0,-8-2-1080-16,-7 4 136 15,-5 1 116-15,-5 4 104 16</inkml:trace>
  <inkml:trace contextRef="#ctx0" brushRef="#br1" timeOffset="-199872.83">9789 3819 4085 0,'-14'6'260'15,"2"-1"102"1,2 0 41-16,-1 0 7 0,14-4 9 16,18-1 10-16,18-3 9 15,19-1 10 1,17-3 11-16,14-1-176 15,-3-1-128 1,-6-1-115-16,-9 2-40 0,-13 0 0 16,-12 2 0-16,-16-3 0 15,-12 3 0-15,-8 2 0 16,-7 0 0-16,-2 1 0 16,-1 2 0-16,0 0 0 15,0-2 0-15,0 2 0 16,0-1 0-1,0 2 0-15,0-1-146 0,0 1-276 16,0 0-1365 0,-3-1 151-16,-5-1 128 15,-4-4 114-15</inkml:trace>
  <inkml:trace contextRef="#ctx0" brushRef="#br1" timeOffset="-188480.54">2102 8499 1017 0,'-6'-3'141'0,"-1"-4"36"0,-4-3 46 15,0-2 33-15,4-3 37 0,-2 0 38 16,3-1 36 0,1 1 23-1,1-1 26-15,2-1-81 16,1 4-36-16,-1 3-31 0,2 2-49 15,-2 4-34-15,2 2-39 16,5 7-32 0,3 8-28-16,12 13-8 0,7 13-12 15,11 13-10-15,4 5-10 16,2 1 9-16,0-5 16 16,-1-8 37-16,-6-8 49 31,0-10 96-31,2-11 10 0,7-9-4 31,11-18-4-31,19-14-5 0,16-20-7 0,21-19-10 16,9-12-19-1,4-7-36-15,-3-7-50 0,-9 4-113 16,-17 5-15-16,-19 2 0 16,-16 5 0-16,-15 10 0 15,-15 9 0-15,-14 10 0 16,-7 12 0-16,-8 10 0 15,-2 9 0 1,-1 6-147-16,0 5-208 16,0 6-266-16,-1 7-1018 15,-6 3 128-15,-13 0 112 16,-11 1 97-16</inkml:trace>
  <inkml:trace contextRef="#ctx0" brushRef="#br1" timeOffset="-187870.46">2638 8212 3238 0,'-6'-7'164'0,"-1"-2"43"15,1-2 26 1,-1 0 22 0,4 4 24-16,1 0 12 0,2 4 2 15,0 1 3-15,0 2 8 16,2 4-114-1,5 4-17-15,2 1-26 0,4 5-4 16,3 2-6 0,4 2 22-16,3 3 50 0,5 4 6 15,7 6 5 1,5 10-1-16,0 8-16 0,-2 6-33 16,0 3-22-16,-4-4-23 31,-1-6-17-31,-1-4-43 0,4-13-65 15,5-9 0-15,12-11 0 16,10-12 0 0,18-16 0-16,12-18 0 0,11-13 0 15,8-11 0-15,5-13 0 16,-4-3 0-16,-8-3 0 16,-14 3 0-16,-17 3 0 15,-18 7 0 1,-14 9 0-16,-16 12 0 15,-10 13 0 1,-10 10 0-16,-3 10 0 16,-5 4 0-16,2 5-206 0,0 0-209 15,0 6-1358 1,2 6 147-16,-2-6 129 0</inkml:trace>
  <inkml:trace contextRef="#ctx0" brushRef="#br1" timeOffset="-142905.29">7557 4088 1508 0,'-2'1'50'15,"1"1"17"-15,-1 0 29 0,1 1 34 16,1-1 22-16,0-2 21 15,0 0 25-15,0 0 17 16,-2 0 26-16,2 0 0 16,0 0-23-1,-1 0-15-15,1 0-24 0,0 0-32 16,0 0-21-16,0 0-18 16,0-2-23-16,0 2-16 15,-2 0-23-15,2 0-61 16,0 0-139-1,6-30-737-15,2 24 40 16,7-4 38-16,8-6 34 16</inkml:trace>
  <inkml:trace contextRef="#ctx0" brushRef="#br0" timeOffset="52519.82">12549 3841 3266 0,'-9'0'108'0,"0"0"23"16,1-1 8-1,-2 1 15-15,5-2 8 16,5 1 4-16,0-2 4 16,0 0 5-16,-1 1 2 0,1 0-78 15,0 0-31 1,-1 0-19-16,-1 0-7 16,2 2-9-16,0 0-3 15,0 0 1 1,0 0 5-16,0-2 7 15,0 0-1-15,0 0-1 0,2-3-1 16,-1-3-4-16,3-1-4 16,-4 0-2-1,4 0 2 1,-2 3-2-16,-2 2-7 0,0 2-8 16,-6-1-1-16,-1 3-3 15,-3 0 1-15,-2 0-2 16,5 0-2-16,3 0-4 15,8 0-5-15,16 0-2 16,16 0 1-16,9-1 0 16,9-3 0-16,-4 0 2 15,-17 1 0 1,-18-1 2-16,-17 2 1 0,-25 0 3 16,-22 2-1-1,-13 0 2-15,-11 2-2 16,0 3 6-16,16-2 2 0,21 0-1 15,20 3 0 1,28-5 0-16,24-1 1 16,25 0 0-1,17 0-1-15,3 0-1 16,-10 0-3-16,-21 0-7 16,-25 0 1-16,-31 0 8 0,-33 3 30 15,-25-1 71-15,-16 4 84 16,-14 1 53-1,8 2 3-15,21-3 4 16,26-1 5-16,24-5 4 16,28 2 2-16,27-4-7 15,15 2-31 1,13 0-80-16,1-2-89 16,-14-1-59-16,-20 1 0 15,-20-1 0-15,-23 0 0 0,-20-3 0 16,-12 1 0-16,-7 0 0 15,3-1 0 1,8 2 0-16,11 0-107 16,18 2-221-16,5 5-218 0,7-42-1130 15,1 43 133 1,1-2 115-16,0-2 103 16</inkml:trace>
  <inkml:trace contextRef="#ctx0" brushRef="#br0" timeOffset="54419.25">11099 3904 3267 0,'0'-7'117'16,"0"-1"20"0,0 0 5-16,0 0 0 15,0 4 6-15,0 6 15 0,0 5 27 16,0 4 18-16,0 6 12 15,0 2-58 1,0-2-45-16,0-2-14 0,0-7 49 16,0-2 118-16,0-5 69 31,4-1-10-31,-3-3-24 0,4-3-12 16,-2-4-6-16,1-4-13 15,-1-1-2-15,-1 0-7 16,-1 6-55-16,-1 5-131 15,0 6-79-15,0 8 0 16,0 6 0-16,0 5 0 16,-3 3-312-1,5 6-488-15,-8-2-842 0,-5-9 128 16,3-9 112-16,1-3 99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6:55:53.98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982 5919 3690 0,'0'2'47'16,"0"-2"51"-16,0 4 37 16,0 5 21-16,0 5 19 15,0 7 24-15,-2 6 78 16,-2 6 67-16,-6 8 49 16,4 0 11-16,-3 3 0 15,2-2-51-15,-2-1-34 16,4-8-19-16,3-4-18 15,0-6-21 1,2-8-87-16,0-4-73 0,0-6-47 16,0-5-29-1,0-5-25-15,0-13 0 16,0-13 0-16,0-17 0 16,2-18 0-16,0-11 0 15,1-3 0-15,1 5 0 16,6 9 0-16,-4 10 0 15,2 12 0-15,-3 12 0 16,3 8 0-16,-6 8 0 16,6 9 0-16,4 6 0 15,8 8 0-15,5 7 0 16,12 10 0 0,2 10 0-16,2 10 0 15,1 3 0-15,-4 3 0 16,-3-3 0-16,-5-6 0 15,-3-4 0-15,-7-8 0 16,-7-6 0-16,-5-7 0 16,-2-5 0-16,-5-5 0 15,1-4-263-15,-2-2-177 16,0-2-1311-16,0-2 145 16,-3-3 124-1,-3-2 110-15</inkml:trace>
  <inkml:trace contextRef="#ctx0" brushRef="#br0" timeOffset="288.83">951 6121 4761 0,'0'0'211'16,"0"-2"120"-16,0 2 6 15,2 0 5-15,3-1 7 16,13-6 6-16,9-1 6 16,8-4-164-16,8-1-192 15,13-4-580-15,-11-1-961 16,-2-4 113-16,1-3 100 15,-6-1 88-15</inkml:trace>
  <inkml:trace contextRef="#ctx0" brushRef="#br0" timeOffset="671.47">1657 5929 4665 0,'-1'-1'186'16,"1"1"110"-16,0-3 47 15,-2 3 7-15,13 0 6 16,9-4 7-16,16-3 7 16,16-5 6-16,13-4 8 15,4-5-107-15,-2-1-104 16,-8 1-121-16,-11 0-52 16,-8 3-60-16,-13 0-167 15,-6 3-118-15,-6 3-169 16,17-2-1119-16,-24 5 127 15,-3 1 111 1,-3-3 98-16</inkml:trace>
  <inkml:trace contextRef="#ctx0" brushRef="#br0" timeOffset="1072.09">1878 5692 3719 0,'-4'-3'172'16,"1"3"77"-16,-1 0 86 15,1-1 51-15,3 2 14 16,1-1 39-16,11 0 21 15,15-1 12-15,15-2 10 16,16 0-122-16,13 2-69 16,-5-1-86-16,-11 5-99 15,-13 10-51-15,-18 7-8 16,-11 7-34-16,-10 10-13 16,-7 2 0-16,-10 0 0 15,-1 0 0-15,-1-4 0 16,2-10 0-1,5-4-114-15,2-9-282 16,7-5-1407-16,-2-8 153 16,9-9 131-16,4-9 115 15</inkml:trace>
  <inkml:trace contextRef="#ctx0" brushRef="#br0" timeOffset="1584.71">2553 5574 6388 0,'0'-3'20'0,"1"2"109"16,2 6 46-16,-2 9 3 15,4 10 1-15,-4 9 2 16,1 7 1-16,-2 2 2 15,0-2 2-15,0-6-14 16,0-7-7-16,0-8-113 16,0-8-52-16,0-7 0 15,0-4 0-15,-2-13 0 16,-2-15 0 0,0-14 0-16,-1-17 0 15,4-12 0-15,-1 0 0 16,2 5 0-16,2 12 0 15,1 10 0-15,0 10 0 16,-1 10 0-16,3 7 0 16,5 6 0-16,4 7 0 15,8 8 0-15,7 7 0 16,4 10 0-16,2 7 0 16,-1 10 0-16,-3 1 0 15,-7 1 0 1,-2-2 0-16,-3-4 0 15,-8-3 0-15,-1-4-297 16,-1-4-266-16,-7-5-1146 16,-7-9 138-16,-11-3 120 15,-1-9 104-15</inkml:trace>
  <inkml:trace contextRef="#ctx0" brushRef="#br0" timeOffset="1752.01">2502 5688 8191 0,'0'-6'0'16,"0"-2"0"-16,6-6 0 15,16-6 0-15,14-6-47 16,14-5-290-16,14 0-241 16,1-48-1104-16,-3 49 134 15,-9 5 116-15</inkml:trace>
  <inkml:trace contextRef="#ctx0" brushRef="#br0" timeOffset="2155.68">3314 5228 4922 0,'2'-5'122'0,"1"3"123"16,-1 2 72-16,-1 8 5 15,-9 11 5-15,-14 15 6 16,-10 2 5-16,-5 9 8 16,-9-1 4-16,6-2-78 15,7-8-54-15,9-8-139 16,5-12-79-16,5-9 0 16,2-15 0-16,5-12 0 15,4-8 0-15,6-4 0 16,10-3 0-1,4 6 0-15,3 8 0 16,11 13 0-16,0 4 0 16,3 8 0-16,-1 9 0 15,-1 4 0-15,-5 3 0 16,-1 6 0-16,-3-3 0 16,-1 0-143-16,7-4-199 15,6-3-206-15,-4-28-1115 16,1 13 131-16,-6-6 114 15</inkml:trace>
  <inkml:trace contextRef="#ctx0" brushRef="#br0" timeOffset="2475.48">3307 4818 5747 0,'-2'-26'257'15,"1"-2"3"-15,-2 0 4 16,1 3 4-16,10 19 3 16,7 22 4-1,8 20 4-15,9 25 4 0,3 20 4 16,0 22-287 0,-5 11 0-16,-4 4 0 15,0-2 0-15,-3-2 0 16,-1-11 0-16,-2-9 0 15,-3-12 0-15,-4-12 0 16,-3-20 0-16,-5-12 0 16,-4-18-405-16,-2-20-1426 15,-2-15 157-15,-6-22 135 16,5-18 117-16</inkml:trace>
  <inkml:trace contextRef="#ctx0" brushRef="#br0" timeOffset="2819.65">3613 5156 4886 0,'0'-5'325'0,"0"1"6"16,0 0 7-16,3 2 5 15,2 4 5-15,4 12 7 16,4 9 7-16,3 11 6 16,-6 15 8-1,0 7-217-15,-1 6-159 16,-4 0 0-16,0-3 0 16,-1-2 0-16,1-9 0 15,-4-11 0-15,-1-7 0 16,0-9 0-16,0-11-262 15,-3-6-312-15,-3-12-1141 16,-1-11 138-16,-3-13 121 16,0-5 106-16</inkml:trace>
  <inkml:trace contextRef="#ctx0" brushRef="#br0" timeOffset="3344.06">3637 5271 3752 0,'-4'-12'198'0,"1"-7"72"16,1-8 49-16,0-9 21 16,3-3 6-16,11-6 7 15,9-3 7-15,11 2-3 16,9 3-30-16,6 10-227 16,-3 9-108-16,-8 10-100 15,-12 8-51-15,-8 6-20 16,-10 6 2-16,-11 10 0 15,-7 7 2-15,-5 5 14 16,0 8 35 0,6 3 50-16,3-3 27 15,11 0-17-15,10-2-26 16,7-4-31-16,2-4-15 16,3-1-2-16,-5-5-1 15,-11-1 9-15,-9-2 36 16,-10-4 35-16,-13-4 57 15,-9-3 46-15,-7-5 30 16,-4-2-21-16,5-6-213 16,6-2-789-16,13-3 45 15,8-3 42-15,8 3 39 16</inkml:trace>
  <inkml:trace contextRef="#ctx0" brushRef="#br0" timeOffset="4016.06">1398 6699 4885 0,'0'1'295'16,"5"-1"28"-16,18-1 7 15,32-9 6-15,41-18 4 16,51-16 7-16,45-19 7 16,24-12 5-1,12-5 8-15,-4 1-141 16,-11 9-197-16,-27 8-29 15,-23 8 0-15,-27 7 0 16,-34 7 0-16,-31 9 0 16,-28 7 0-16,-24 7 0 15,-11 6 0-15,-17 7 0 16,-15 3-258-16,-16 5-140 16,-3 8-435-16,-28 6-710 15,-7 5 113-15,-8 7 101 16</inkml:trace>
  <inkml:trace contextRef="#ctx0" brushRef="#br0" timeOffset="4316.19">1292 6825 8191 0,'-13'12'0'16,"-1"-1"0"-16,5 1 0 15,22-4 0-15,53-11 0 16,44-18 0-16,49-16 0 16,49-16 0-1,31-9 0-15,8-10 0 16,-5-3 0-16,-16 4 0 16,-32 7 0-16,-41 5 0 15,-38 11 0-15,-39 6 0 16,-29 9-52-16,-19 4-274 15,-11 5-426-15,-11 4-885 16,-12 3 127-16,-7 0 112 16,-4 3 97-16</inkml:trace>
  <inkml:trace contextRef="#ctx0" brushRef="#br0" timeOffset="11345.97">7857 3639 1932 0,'0'0'97'15,"0"0"29"-15,0 0 24 16,0 0 25-16,0 0 26 16,0-1 20-16,0 0 25 15,0 1 32 1,0-2 35-16,0 0-43 15,0-1-4-15,0 1-8 16,0-2 4-16,0 3 4 16,0-1-5-16,0 2-10 15,0-1-22-15,0 1-37 16,0 0-35-16,0 0-22 16,0 4-26-16,0 6-17 15,0 9 8-15,0 12 29 16,0 13 21-16,0 10 7 15,-2 12 0-15,-2 6 9 16,-2 3 4 0,-2 4-9-16,-4-3 2 15,3-5-5-15,2-3-38 16,0-4-61-16,1-7-45 16,5-7-14-16,-2-5 0 15,3-5 0-15,-4-8 0 16,2-4 0-16,1-9 0 15,-1-7 0-15,1-4 0 16,-1-4 0-16,-5-2-398 16,-1-10-1434-16,-1-6 156 15,-4-15 136-15,1-14 117 16</inkml:trace>
  <inkml:trace contextRef="#ctx0" brushRef="#br0" timeOffset="12307.09">7946 3571 2811 0,'0'-6'118'16,"0"-2"36"-16,0-1 19 15,0 2 11-15,0 1 5 16,0 5 4-1,0 0 9-15,-1 3 40 16,-9 12 45-16,-10 12-7 16,-11 13 26-16,-12 13 17 15,-8 10 18-15,0-1 10 16,4-2 3-16,3-7 5 16,10-9-2-16,10-10-40 15,8-10-43-15,7-9-81 16,4-7-81-16,5-6-58 15,0-9-37 1,0-10-17-16,0-8 0 16,4-6 0-16,4-7 0 15,6 0 0-15,6-1 0 16,7 3 0-16,2 2 0 16,4 3 0-16,-1 2 0 15,0 5 0-15,-5 3 0 16,-1 3 0-16,-6 4 0 15,1 4 0-15,-1 3 0 16,2 7 0-16,5 2 0 16,3 11 0-1,5 5 0-15,2 7 0 16,1 6 0-16,-2 1 0 16,0 2 0-16,-4-2 0 15,0-3 0-15,-2-2 0 16,-4 1-286-16,-2-5-173 15,2-3-1281-15,-7 0 144 16,-1-8 122-16,-8-7 109 16</inkml:trace>
  <inkml:trace contextRef="#ctx0" brushRef="#br0" timeOffset="13911.52">10150 3695 3253 0,'0'0'40'0,"0"0"19"15,0 0 21-15,0 0 24 16,0 0 24-16,0 0 27 16,0 0 26-16,0 0 21 15,-3 0 24-15,1 0-7 16,2 0 22-16,-2 0 22 15,2 0 12-15,0 0-7 16,2 0-14-16,-2 0-27 16,-2 0-29-1,2 0-26-15,-1 0 2 16,-2 6 4-16,-3 7 24 16,0 11-31-16,-3 8-33 15,1 9-18-15,0 7-7 16,1 2 2-16,1 0 6 15,-1-3 4-15,2-3-24 16,3-7-26-16,-1-7-62 16,3-5-13-16,-1-5 0 15,1-9 0-15,0-3 0 16,-2-7 0-16,1 0 0 16,-4-2-264-1,2-3-326-15,-5-5-1121 16,-1-7 139-16,-2-4 120 15,-2-4 104-15</inkml:trace>
  <inkml:trace contextRef="#ctx0" brushRef="#br0" timeOffset="14949.59">10120 3666 2980 0,'1'-2'107'0,"-1"-1"38"15,2-2 30-15,0 1 21 16,-2 1 20-16,2 0 17 15,-1 3 16 1,-1-3 13-16,0 2 4 16,0 1-59-16,0 0 57 15,-7 5 50-15,-12 9 24 16,-8 8-19-16,-13 8-12 16,-12 8-15-16,-3 2-9 15,6 0-7-15,3-5 2 16,9-4-9-16,13-7-112 15,11-7-99-15,5-6-58 16,5-4 0-16,3-4 0 16,0-2 0-1,0-1 0-15,0 0 0 16,5-3 0-16,5-4 0 16,10-4 0-16,10-5 0 15,11-9 0-15,7-3 0 16,-1-2 0-16,1-1 0 15,-9 0 0-15,-6 4 0 16,-4 4 0-16,-4 2 0 16,-11 5 0-16,0 3 0 15,-2 0 0 1,-5 4 0-16,-2 2 0 16,0 3 0-16,-3 2 0 15,-1 1 0-15,1 1 0 16,2 0 0-16,2 4 0 15,4 6 0-15,4 7 0 16,1 8 0-16,4 5 0 16,1 5 0-16,-1-5 0 15,1 0 0-15,-4-1 0 16,1-6 0-16,-5-3 0 16,-1-5 0-1,-5-2 0-15,-3-5 0 16,-2-1 0-16,1-3 0 15,-4-1-69-15,-1-1-353 16,-11 0-1386-16,-3-2 153 16,-9-3 133-16,1-6 114 15</inkml:trace>
  <inkml:trace contextRef="#ctx0" brushRef="#br0" timeOffset="48358.89">10633 1969 1944 0,'0'1'116'15,"0"-1"19"-15,0 0 20 16,0 0 16-1,0 0 15-15,0 0 16 16,0 0 14-16,1 0 8 16,-1 0 6-16,0 0-82 15,0 0-26-15,0 0-12 16,0 0-8-16,0 0-6 16,0 0-3-16,0 0-11 15,0 0-8-15,1 0 6 16,1 1 2-16,-1 3-5 15,5 2-7-15,-2 4-7 16,4 3-11 0,0 4-4-16,4 4-10 15,1 6-8-15,2 1 0 16,3 5-9-16,2-1-6 16,1 0 0-16,3-3 2 15,2-5 2-15,1-6 8 16,4-5 17-16,6-9 4 15,6-2 3-15,4-8 6 16,6-3-4-16,6-9-1 16,-1-5-1-16,5-8 0 15,-5-2-6 1,3-1-9-16,-4 0-19 16,0 4-6-16,-3 3 0 15,-4 5-1-15,-6 3 5 16,-10 5 2-16,-12 3 6 15,-6 3-1-15,-9 2 12 16,-4 2-23-16,-1 4-56 16,-2 0-123-16,0 0-333 15,-16 0-620-15,-13 0 63 16,-14 1 57-16,-16 2 51 16</inkml:trace>
  <inkml:trace contextRef="#ctx0" brushRef="#br0" timeOffset="48975.36">10937 2051 2515 0,'0'-8'137'15,"0"-1"38"-15,2-2 30 16,-2 0 8-16,0 5 3 16,3 3 3-16,2 4 4 15,7 8 10-15,1 8 6 16,6 10-101-16,1 10-38 16,-1 6-36-16,1 0-28 15,0 0-4 1,3-4 5-16,3-7 14 15,2-3 18-15,6-13 15 16,8-4 11-16,10-8 6 16,12-10 6-16,5-10 15 15,6-7 7-15,0-8-2 16,0-6 8-16,-4 0-14 16,-6 1-10-16,-6 5-24 15,-7 3-12-15,-10 7-12 16,-8 3-11-16,-5 2-16 15,-8 4-61 1,-4 4-63-16,-5 3-117 16,5 2-387-16,-11-5-628 15,-4-5 73-15,-10-9 66 16,-1-7 61-16</inkml:trace>
  <inkml:trace contextRef="#ctx0" brushRef="#br0" timeOffset="50467.04">21713 5180 3798 0,'-5'2'62'0,"-1"-2"43"16,3 0 33-16,2 0 34 16,24 1 59-16,31-4 114 15,38-5 76-15,49-4 10 16,47-6 10-16,35-8-9 15,25-7-43-15,12 3-45 16,-4-2-33-16,-9 2-34 16,-22 6-66-16,-30 5-128 15,-35 2-83-15,-34 4 0 16,-35 2 0-16,-31 0 0 16,-19 4 0-1,-18 2 0-15,-11 1 0 0,-9 3 0 16,-2 1-25-1,-4-2-125-15,-9 5-137 16,-15 5-101-16,-16 5-160 16,-20-3-1018-16,-22 11 117 15,-18 0 103-15,-13 1 90 16</inkml:trace>
  <inkml:trace contextRef="#ctx0" brushRef="#br0" timeOffset="50851.19">21869 5468 3762 0,'-37'12'60'0,"-3"3"71"16,-3-3 59-16,2 2 124 15,27-4 98-15,10-9 14 16,21-1 10-16,28-5 9 15,40-9 12-15,45-7-14 16,53-6-37 0,38-7-80-16,23-1-65 15,12 5-147-15,-7 1-106 16,-17 6-8-16,-21 1 0 16,-35 4 0-16,-39 1 0 15,-30 2 0-15,-34 0 0 16,-24 1 0-16,-20 2 0 15,-14 0 0-15,-9 5 0 16,-5 1 0-16,-1 0-127 16,0 5-316-16,-1-3-1344 15,-2 4 151-15,-2-1 128 16,0 0 114-16</inkml:trace>
  <inkml:trace contextRef="#ctx0" brushRef="#br0" timeOffset="54852.13">8069 8258 3653 0,'0'1'5'0,"0"1"1"16,0 0 1-16,0-2 0 16,2 0-43-16,8 0-206 15,1 0-490-15,2 0 27 16,6-6 27-16</inkml:trace>
  <inkml:trace contextRef="#ctx0" brushRef="#br0" timeOffset="56134.8">12383 4001 3357 0,'0'0'133'15,"0"0"46"-15,0-2 45 16,0 1 47-16,0-2 85 15,0 0 86-15,0-2 37 16,0 1 13-16,0 0 13 16,0 1-84-16,0 2-55 15,0-1-48-15,0 2-48 16,4 0-50-16,10-1-95 16,14-3-92-1,14 1-33-15,12-2 0 0,6 1-52 16,-11 0-36-1,-13 2-31-15,-17 1-49 16,-11 1-2-16,-17 0 10 16,-18 0 0-16,-15 1 14 15,-8 2 41-15,-4 0 37 16,8 0 59-16,16 1 43 16,12-3 24-16,13 0 30 15,14 0-19-15,14-1-32 16,8 2-3-1,5 1-30-15,1-1-55 16,-13 1-40-16,-10 3-6 16,-14-1 31-16,-18 0 44 15,-9 2 19-15,-1-1 11 16,0-1-246-16,5 0-1307 16,19-2 114-16,13-1 101 15,11-7 89-15</inkml:trace>
  <inkml:trace contextRef="#ctx0" brushRef="#br0" timeOffset="58211.38">11728 8218 2803 0,'0'0'82'0,"0"0"41"16,0 0 33-16,0-2 27 15,0 2 24-15,0 0 31 16,0 0 31-16,0 0 26 16,0 0 40-16,0 0-1 15,0 0 3-15,0 0-11 16,-1 0-13-16,1 0-3 16,-1 0-14-16,0 0-13 15,1 0-8-15,0 0-22 16,0 0-37-16,0 0-58 15,0 0-34 1,2-1-32-16,11-2-21 16,16-5-23-16,15-4-9 15,7-4-14-15,11-1-25 16,-5-3 0-16,-7 4 0 16,-12 2 0-16,-7 0 0 15,-12 5 0-15,-6 0 0 16,-7 5 0-16,-4 1 0 15,-2 1-173-15,0 2-175 16,0 0-165 0,36 0-1149-16,-38 0 131 0,-7 4 114 15,-2-2 100 1</inkml:trace>
  <inkml:trace contextRef="#ctx0" brushRef="#br0" timeOffset="58496.11">11805 8261 4073 0,'-4'2'152'15,"-1"0"112"-15,2-2 129 16,1 2 8-16,12-2 8 16,13-4 9-16,10-1 9 15,12-2 10 1,11-2 10-16,1-4-105 15,-7 2-63-15,-7-1-130 16,-8 3-149-16,-11 1 0 16,-10 1-23-16,-10 3-263 15,-3 1-265-15,-2 1-1158 16,-8-4 138-16,-4-1 120 16,-7-1 104-16</inkml:trace>
  <inkml:trace contextRef="#ctx0" brushRef="#br0" timeOffset="59399.27">8411 8335 4356 0,'0'0'157'0,"0"0"136"15,0 0 76-15,0 0 6 16,0 0 9-16,0 0 6 16,0 0 9-16,0 0 9 15,0 0 7-15,0 0-94 16,0 0-81-16,0 0-427 16,0 0-354-16,5 0-1181 15,8-6 140 1,4 0 122-16,14-4 105 15</inkml:trace>
  <inkml:trace contextRef="#ctx0" brushRef="#br0" timeOffset="60063.65">11464 8299 5882 0,'0'0'241'15,"0"0"4"-15,0 0 3 16,3 0 3-16,-3 0 2 16,2-2 5-16,-2 2 3 15,1 0 2 1,-1-2 6-16,3 2-249 0,-2-2-59 15,-1 2-318 1,62-2-1477-16,-59-1 157 16,-3-3 136-16</inkml:trace>
  <inkml:trace contextRef="#ctx0" brushRef="#br0" timeOffset="61187.61">7588 10772 4480 0,'-5'0'152'16,"0"0"124"-16,1 0 57 16,-2 0 21-16,6 0 15 15,4 0 8-15,8 0 7 16,15-3 9-16,14-4 6 16,14-2-86-16,8-5-129 15,2-3-301-15,-4 2-171 16,-5 1-147-16,-11-1-242 15,-13 5-812-15,-18 1 106 16,-11 8 94-16,-13-3 84 16</inkml:trace>
  <inkml:trace contextRef="#ctx0" brushRef="#br0" timeOffset="61411.4">7548 11010 5135 0,'0'2'65'16,"4"-2"25"-16,10-2 17 15,8-1 5-15,13-4 2 16,13-6 5-16,8 0-25 16,2-2-54-16,-2 5-75 15,-1 0-205 1,-3 0-1022-16,-6 1 79 15,-6-1 69-15</inkml:trace>
  <inkml:trace contextRef="#ctx0" brushRef="#br0" timeOffset="64774.75">11054 4003 3335 0,'-1'2'105'15,"1"-2"46"-15,0 0 38 16,0 0 26-16,0 0 20 16,0 0 37-1,0 0 61-15,-2 0 80 16,2 0 74-16,0 0-51 16,0-2-50-16,7 0-46 15,12-7-39-15,13-3-23 16,11-4-18-16,11-5-36 15,0-1-66-15,-9 2-85 16,-5 1-73-16,-13 3 0 16,-7 5 0-16,-8 2 0 15,-5 3-27 1,-5 3-213-16,-1 3-64 16,-2 0-79-16,-1 4-120 15,-4 5-238-15,-6 0-620 16,-6 6 90-16,-10 3 81 15</inkml:trace>
  <inkml:trace contextRef="#ctx0" brushRef="#br0" timeOffset="65095.45">11037 4123 3272 0,'-3'4'160'0,"2"0"70"15,1-4 74-15,0 2 49 16,11-2 36-1,9-6 34-15,12-4 31 16,14 2 28-16,10-8 36 16,1 1-94-16,-2 0-77 15,-3-1-77-15,-12 3-84 16,-5 2-53-16,-13 1-33 16,-7 3-30-16,-8 2-23 15,-2 0-21-15,-5 4-23 16,0-2-3-16,0 3 0 15,0 0 0-15,0-1-79 16,0 1-241 0,0 1-197-16,0-20-1176 15,-5 21 135-15,-2-2 118 16,-7-3 103-16</inkml:trace>
  <inkml:trace contextRef="#ctx0" brushRef="#br0" timeOffset="68166.8">17003 9503 4386 0,'0'0'102'0,"0"-2"44"16,-1 2 101-16,1 0 78 15,1 0 44-15,-1 0 8 16,0 0 7-16,0-2 7 15,3 0 9-15,7-5-53 16,9-2-53-16,13-8-48 16,18-4-114-16,18-2-87 15,19-1-45 1,14-1 0-16,12 3 0 16,3 2 0-16,2 4 0 15,-1 7 0-15,-2 4 0 16,-6 7 0-16,-4 7 0 15,-8 4 0-15,-8 3 0 16,-5 1 0-16,-7 1 0 16,-1-1 0-16,-1-4 0 15,4-5 0-15,1-5 0 16,1-3 0-16,1-7 0 16,5-5 0-1,-1-6 0-15,3-5 0 16,3-7 0-16,3-2 0 15,4 0 0-15,1 6 0 16,2 3 0-16,-1 6 0 16,-6 7 0-16,-2 3 0 15,-7 6 0-15,-4 1 0 16,-5 1-27-16,1 6-17 16,4-2-16-16,5 2 5 15,1-1-2-15,4-2 2 16,-1-2-3-1,-3-1 1-15,2-1 4 16,-1-3-4-16,2-1 27 16,2 0 13-16,-4-2 19 15,-2 0-8-15,-2 0 1 16,-2 2 0-16,3 1 2 16,4 1-1-16,0 1-4 15,6 1 4-15,-2 0-3 16,0 0 6-16,-2 0-3 15,-5 0 28-15,-5 0 33 16,-7-2 1 0,-13 0 5-16,-7-5-2 15,-4-2 0-15,-9-1 0 16,-3-3 2-16,-5 1 2 16,-5 2-5-16,-7 0-23 15,-5 1-188-15,-8 4-315 16,-9-78-1306-16,-19 69 147 15,-28-2 128-15,-32-4 112 16</inkml:trace>
  <inkml:trace contextRef="#ctx0" brushRef="#br0" timeOffset="73302.86">5063 2771 4494 0,'1'0'75'16,"-1"-2"40"-16,0 2 69 16,4 0 19-16,-1-1 26 15,1-3 46 1,4-3 37-16,-1-3 37 15,1 0 26-15,-2-4-25 16,-3 1-46-16,-1-1-44 16,-2-1-74-16,-3 0-18 15,-7 0-28-15,-2 1-47 16,-8 4-37-16,-5 6-33 16,-5 0-23-16,-7 8 0 15,-2 8 0-15,-6 10 0 16,0 14 0-1,2 14 0-15,5 12 0 16,9 7 0-16,9 5 0 16,11-1 0-16,6-6 0 15,5-4 0-15,4-10 0 16,4-11 0-16,0-10 0 16,6-12 0-16,5-10 0 15,4-10 0-15,1-13 0 16,6-13 0-16,-2-10 0 15,1-6 0-15,-4-2 0 16,-5 4 0-16,-9 12 0 16,1 10 0-1,-1 10 0-15,3 19 0 16,1 12 0-16,5 15 0 16,-3 11 0-16,-8 14 0 15,-3 5 0-15,-5 3 0 16,-2 1-383-16,-2-7-1454 15,-2-5 157-15,-5-12 137 16,-3-13 117-16</inkml:trace>
  <inkml:trace contextRef="#ctx0" brushRef="#br0" timeOffset="74386.85">5431 2906 8191 0,'1'-6'0'0,"2"1"0"16,0-1 0-16,-2 1 0 16,-1 0 0-16,0 4 0 15,0-2 0-15,0 3-280 16,9-1-480-16,-7 1-901 16,-5 1 132-16,-5 2 113 15,-6 1 100 1</inkml:trace>
  <inkml:trace contextRef="#ctx0" brushRef="#br0" timeOffset="74586.66">5409 3233 8191 0,'0'2'0'0,"0"-2"0"15,0 0 0-15,0 0-191 16,0 2-416-16,0-5-1118 16,-3 0 140-16,-8-1 122 15,-7 2 107-15</inkml:trace>
  <inkml:trace contextRef="#ctx0" brushRef="#br0" timeOffset="76075.98">3965 9522 4334 0,'0'0'100'16,"1"0"32"-16,-1 0 33 16,0 0 26-16,3 0 15 15,-1-2 20-15,2-1 16 16,1-2 18-16,0-2 37 15,-1-3-39-15,-2-2-17 16,-1 0-17-16,-1-4-26 16,0 0-22-1,0-3-10-15,-3 2-17 16,-4-3-3-16,-4 5-20 16,-9 3-36-16,-9 7-25 15,-4 2-19-15,-8 9-18 16,-6 7-4-16,-3 11-3 15,1 12-2-15,3 15-2 16,4 10-12-16,8 11 4 16,6 8 2-16,9 7-2 15,8-4-6-15,6-4 4 16,5-9-7-16,6-11 0 16,7-12 0-16,5-13 0 15,9-13 0 1,12-14-38-16,6-12-21 15,4-15-24-15,-2-11 10 16,-2-8 5-16,-6-2 0 16,-7 2 22-16,-8 4 18 15,-6 12 9-15,-4 10 19 16,-4 7 37-16,-4 15 21 16,-1 9 23-16,0 10-7 15,-3 5-6-15,-2 4 1 16,0-2-22-1,0-3-311-15,4-5-367 0,-3-11-1056 16,2-8 135 0,-1-12 117-16,-1-10 102 15</inkml:trace>
  <inkml:trace contextRef="#ctx0" brushRef="#br0" timeOffset="76614.39">4049 8965 4927 0,'0'-5'189'0,"0"0"83"15,0 0 40-15,2 1 12 16,0 4 7-16,1 5 4 15,1 5 7-15,2 7 5 16,0 5 6 0,1 4-94-16,-1 3-350 15,0 1-404-15,-1-1-1233 16,-2-4 140-16,-1-6 123 16,1-3 107-16</inkml:trace>
  <inkml:trace contextRef="#ctx0" brushRef="#br0" timeOffset="76863.16">4380 9551 8191 0,'1'-2'0'16,"2"-5"0"-16,-2 3 0 15,1-5 0-15,-1 2 0 16,-1-1 0-16,0 4 0 16,0 1-267-16,4 1-356 15,-4 2-1078-15,2 2 137 16,-8-1 118 0,-5 4 105-16</inkml:trace>
  <inkml:trace contextRef="#ctx0" brushRef="#br0" timeOffset="77049.68">4315 10008 8191 0,'0'2'0'0,"0"-2"0"15,0 2 0-15,0-2-75 16,0 0-417-16,1-12-1296 15,2-3 151 1,-3-5 128-16</inkml:trace>
  <inkml:trace contextRef="#ctx0" brushRef="#br0" timeOffset="78447.64">3998 10071 3646 0,'0'0'107'0,"0"0"31"0,0 0 30 16,0 0 22-1,0 0 20-15,0 0 38 16,0 0 41-16,0 0 32 15,0 0 11-15,0 0 42 16,2 1-26-16,1 5-29 16,-1 10-28-16,0 8-17 15,-1 9-20 1,1 7-38-16,-4 1-41 0,-1-5-32 16,3-4-4-1,-1-8-130-15,0-6-9 0,1-7 0 16,-2-6 0-1,2-2 0-15,0-5-459 16,-3-86-1357-16,0 68 155 16,0-13 132-16,3-12 116 15</inkml:trace>
  <inkml:trace contextRef="#ctx0" brushRef="#br0" timeOffset="80974.48">13151 12668 6873 0,'0'-6'142'0,"0"-4"1"16,0 1 2-1,0-3-1-15,0 8 3 16,2 3 0-16,0 1 2 15,3 8 0-15,2 12 3 16,-2 15-152-16,-1 13 0 16,-8 20 0-16,-6 7 0 15,-1 1 0-15,2-3 0 16,-2-8 0-16,8-9 0 16,3-14 0-1,0-9 0-15,10-8 0 16,10-12 0-16,13-8 0 15,15-2 0-15,13-7 0 16,-1-5 0-16,-4-2 0 16,-11-3-88-16,-7-1-469 15,-9-4-1210-15,-11 0 147 16,-5-3 127-16</inkml:trace>
  <inkml:trace contextRef="#ctx0" brushRef="#br0" timeOffset="81298.18">14160 12544 6999 0,'-14'-14'129'0,"-13"1"0"15,-13 7 3-15,-15 9-2 16,0 26 3-16,-4 27 0 16,3 24 2-16,13 13-1 15,19 11 3-15,10 3-137 16,12-4 0-16,14-12 0 16,10-8 0-1,7-14 0-15,4-16-49 16,13-18-386-16,2-34-1375 15,2-2 154-15,-5-18 133 16,1-19 114-16</inkml:trace>
  <inkml:trace contextRef="#ctx0" brushRef="#br0" timeOffset="81834.56">14599 12701 5771 0,'-3'-12'255'0,"-4"-2"3"15,-10 1 3-15,-11 3 4 16,-6 12 4-16,-9 15 2 15,-4 15 6-15,-2 12 2 16,8 13 6 0,11 5-285-16,9-1 0 15,9-2 0-15,12-12 0 16,7-8 0-16,5-10 0 16,5-10 0-16,5-11 0 15,6-8 0-15,3-11 0 16,2-11 0-16,-1-7 0 15,0-4 0-15,-5-2 0 16,0 3 0-16,-7 6 0 16,-5 8 0-1,-1 7 0-15,-2 4 0 16,0 11 0-16,2 11 0 16,-2 8 0-16,-1 10 0 15,-4 6 0-15,-5 1 0 16,0-1 0-16,-2-6 0 15,0-9 0-15,0-5-267 16,0-5-242-16,0-43-1223 16,0 21 142-16,0-15 123 15,0-14 107-15</inkml:trace>
  <inkml:trace contextRef="#ctx0" brushRef="#br0" timeOffset="82074.33">14814 12487 7831 0,'22'6'39'0,"9"12"1"15,7 14 0-15,3 17 0 16,-12 17-1-16,-13 13 2 16,-9 8-1-16,-10 0-1 15,-13 0 3-15,-8-7-42 16,-9-7 0-16,-10-10 0 15,2-13-531 1,5-16-1266-16,18-21 152 16,10-19 131-16,18-17 113 15</inkml:trace>
  <inkml:trace contextRef="#ctx0" brushRef="#br0" timeOffset="82242.18">15173 13007 8191 0,'21'-16'0'16,"12"-6"0"-16,12-4-177 15,10-6-268-15,-3-2-1327 16,-6 14 147 0,-16 4 128-16,-15 10 112 15</inkml:trace>
  <inkml:trace contextRef="#ctx0" brushRef="#br0" timeOffset="82407.02">15119 13218 8191 0,'-9'13'0'15,"-5"2"0"-15,6-1 0 16,1 1 0-16,22-7 0 16,23-10 0-16,21-6-416 15,17-22-1412-15,16 4 157 16,7-9 134-1,2-8 117-15</inkml:trace>
  <inkml:trace contextRef="#ctx0" brushRef="#br0" timeOffset="82949.52">16355 12658 8191 0,'-1'-6'0'0,"1"0"0"16,0 4 0-16,0 6 0 15,2 17 0-15,-2 21 0 16,2 15 0-16,-2 14 0 16,1 7 0-16,-2-1 0 15,1-5 0-15,1-10 0 16,-1-11 0-16,5-13 0 16,6-11 0-1,11-12 0-15,17-10 0 16,10-7 0-16,9-8-298 15,5-6-292-15,-9-3-1112 16,-11-6 138-16,-10-1 118 16,-7 1 105-16</inkml:trace>
  <inkml:trace contextRef="#ctx0" brushRef="#br0" timeOffset="83286.2">17172 12566 7369 0,'-7'-12'90'0,"-6"-1"0"16,-11 8 0-16,-13 4 1 15,-2 20 1-15,-8 22-2 16,-2 19 3-16,7 16-1 16,10 14 2-16,13 7-94 15,9-1 0 1,9-5 0-16,8-8 0 16,9-9 0-16,5-14 0 15,8-16-395-15,13-19-1439 16,2-15 157-16,3-16 136 15,0-18 117-15</inkml:trace>
  <inkml:trace contextRef="#ctx0" brushRef="#br0" timeOffset="83838.22">17610 12790 5533 0,'0'-11'274'0,"0"-4"3"16,-3 0 4-16,-7-1 5 15,-6 10 4-15,-8 4 5 16,-10 10 4-16,-3 9 5 15,-4 15 4-15,7 6-264 16,1 11-44 0,11 4 0-16,4 2 0 15,10-5 0-15,3-5 0 16,5-6 0-16,6-10 0 16,9-8 0-16,8-10 0 15,6-6 0-15,7-9 0 16,0-8 0-16,-1-6 0 15,-6-5 0-15,-4-2 0 16,-3 1 0-16,-4 3 0 16,-3 2 0-1,0 5 0-15,-2 1 0 0,-3 4 0 16,-1 8 0 0,0-2 0-16,-3 10 0 15,0 6 0-15,-1 5 0 16,-4 3 0-16,-2 5 0 15,-2-2 0-15,-3-4-228 16,0-1-224-16,0-12-1305 16,-1-3 145-16,6-7 126 15,1-13 109-15</inkml:trace>
  <inkml:trace contextRef="#ctx0" brushRef="#br0" timeOffset="84044.6">17861 12535 8191 0,'0'0'0'0,"0"2"0"16,2 7 0-16,-2 4 0 16,0 7 0-16,0 8-300 15,0 2-440-15,-3 0-921 16,0-6 132-16,-2-7 113 15,-1-11 100 1</inkml:trace>
  <inkml:trace contextRef="#ctx0" brushRef="#br0" timeOffset="84302.66">18224 12205 8191 0,'25'28'0'16,"3"17"0"-16,1 21 0 15,0 21 0-15,-16 10 0 16,-10 15 0 0,-2 5 0-16,-11 7 0 15,-19 2 0-15,-29-8-324 16,67-9-600-16,-127-14-682 15,-21-23 123-15,-14-20 107 16,-10-24 95-16</inkml:trace>
  <inkml:trace contextRef="#ctx0" brushRef="#br0" timeOffset="84741.95">14173 13828 8191 0,'-25'3'0'0,"10"2"0"16,28-2 0-16,50 1 0 15,92-11 0-15,70-7 0 16,65-1 0-16,47-7 0 16,19 0 0-16,4 2 0 15,-8 7 0-15,-25-1 0 16,-28 3 0-1,-48 3 0-15,-59 0 0 16,-64 1 0-16,-71 1 0 16,-64 2 0-16,-58 1-263 15,-48 5-176-15,-35 2-1312 16,-31 10 145-16,-27 5 124 16,-14 5 110-16</inkml:trace>
  <inkml:trace contextRef="#ctx0" brushRef="#br0" timeOffset="85006.28">14231 14264 8191 0,'-4'4'0'16,"15"1"0"-16,37-3 0 16,44-2 0-16,67-7 0 15,68-7 0-15,51-7 0 16,41-4 0-16,25 3 0 15,9 0 0-15,-7 2 0 16,-17-1 0-16,-28 3 0 16,-44 1 0-16,-49 0 0 15,-58-4 0-15,-55 1-461 16,-49-5-1355 0,-40-8 155-16,-24-12 132 15,-19-7 117-15</inkml:trace>
  <inkml:trace contextRef="#ctx0" brushRef="#br0" timeOffset="86135.28">17900 12417 3094 0,'0'-3'55'0,"-1"1"30"0,-1-2 22 16,2 1 14-16,-1 1 13 15,-1-1 26-15,4 3 29 16,-2-2 29-16,0 2 24 16,-2 0-27-16,1-3-5 15,-1 2-1 1,1-4 23-16,-2 1 25 16,2 0 28-16,-1 1 32 15,2-3 1-15,-1 2-24 16,-1-1-20-16,1 2-12 15,-2-1-9-15,3 3-28 16,-3 1-49-16,2 5-40 16,-2 7-46-16,-4 10-57 15,-1 7-33-15,1 8 0 16,0 3 0-16,3-4 0 16,2 1 0-1,1-3 0-15,1-4 0 16,-2-3 0-16,2-2 0 15,-1-5 0-15,-1-3 0 16,1-6 0-16,1-3 0 16,0-3 0-16,0-3 0 15,-2-1 0-15,0-1 0 16,-1-3-303-16,-3-4-1556 16,-3-6 161-16,1-10 139 15,-3-5 120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17:13.19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8124 3539 3450 0,'0'0'155'0,"0"0"22"16,0-1 30-16,0-3 32 16,0 1 82-16,0-1 71 15,0-2 79 1,0 0 14-16,0 4 13 16,0 0-134-16,0 1-31 15,-3 4-20-15,-5 7-28 16,-6 16-33-16,-3 10-92 15,-6 13-74-15,-2 9-83 16,-2 3-3-16,3-3 0 16,1-3 0-1,5-6 0 1,4-8 0-16,4-10 0 0,7-8 0 16,0-9 0-16,3-4 0 15,0-8 0-15,3-4 0 16,1-8 0-16,10-12 0 15,2-14 0-15,6-13 0 16,1-12 0-16,-3-7 0 0,-1-2 0 16,-3 4 0-1,1 5 0-15,-1 7 0 16,0 8 0-16,-1 6 0 16,-1 8 0-16,-2 4 0 15,-1 5 0 1,-2 4 0-1,-2 7 0-15,-1 0 0 0,-3 6 0 16,1 1 0-16,-1 3 0 16,4 4 0-16,9 9 0 15,7 11 0-15,7 13 0 16,7 13 0 0,0 11 0-16,-3 5 0 0,0-1 0 15,-4-1 0-15,-1-10 0 16,-4-4 0-16,-4-9 0 15,-4-6 0-15,-6-8 0 16,-2-7 0-16,-8-6 0 16,3-5 0-16,-4-4 0 15,1-3 0-15,-2 0 0 16,-2 0-406 0,2-13-1425-16,-3 3 157 0,-2-8 135 15,-3-4 117 1</inkml:trace>
  <inkml:trace contextRef="#ctx0" brushRef="#br0" timeOffset="526.66">8140 3747 2517 0,'-1'1'151'16,"-2"-1"30"-1,1 2 33-15,1-2 25 0,1 0 21 16,0-2 21-1,0 2 27 1,0 0 26-16,0 0 37 0,0 0-51 16,0 0 18-16,0 0 44 15,4 0-31-15,7 0-19 16,7-1-16-16,9-2-16 16,8-2-23-16,4 0-121 15,0-2-297 1,0 0-1610-16,-3-2 145 0,-3-1 124 15,4-4 110-15</inkml:trace>
  <inkml:trace contextRef="#ctx0" brushRef="#br0" timeOffset="1054.79">8996 3661 4077 0,'-10'2'151'0,"-3"-1"18"0,2 0 56 31,-3 2 115-31,9-2 63 0,4 1 8 16,1-4 9-16,9 2 10 15,16 0 9 1,20-1-109-16,20-2-56 0,21-2-14 15,11 0-63 1,1-5-132-16,-1-1-65 0,-6 0 0 16,-4 0 0-1,-13-3 0-15,-8 4 0 0,-15 0 0 16,-10-2 0-16,-17 5 0 16,-10 0 0-1,-10 3 0-15,-2 2-199 0,-4 2-205 16,79 0-1374-1,-86 0 148-15,-6-4 129 16</inkml:trace>
  <inkml:trace contextRef="#ctx0" brushRef="#br0" timeOffset="1562.33">9466 3442 3479 0,'-2'-3'160'16,"-1"0"20"-16,2 1 31 15,-1-3 28-15,2 3 54 0,0 0 61 16,0 1 58-16,0 0 45 15,0 1 35 1,0 0-145-16,-1 0-25 16,1 0-15-16,0 0-31 15,-1 0-27-15,2 0-58 0,-1 0-65 16,0 0-58 0,6 0-40-1,11 0-28-15,16 2 0 0,18 1 0 16,14 3 0-1,7 2 0 1,2 2 0-16,-4 4 0 0,-11 4 0 0,-9 4 0 16,-13 2 0-16,-12 5 0 15,-15 4 0-15,-9 0 0 16,-12 5 0-16,-8 0 0 16,-10-1 0-1,-6-1 0-15,-5-1 0 16,0-3 0-16,2-3 0 15,9-2-330-15,58-3-1521 16,-39-6 160-16,16-10 138 16,8-8 119-16</inkml:trace>
  <inkml:trace contextRef="#ctx0" brushRef="#br0" timeOffset="2496.15">10913 3505 4692 0,'1'-9'341'16,"1"2"6"-16,2 0 6 15,-3 0 7-15,-1 10 7 0,0 15 6 16,0 13 9-16,-5 12 6 31,-4 11 7-31,-3 9-202 0,-6-3-193 16,-4 0 0-16,3-8 0 0,0-9 0 15,6-7 0 1,6-11 0 0,3-10 0-16,2-8 0 0,4-5 0 15,0-10 0 1,1-11 0-16,8-13 0 0,2-15 0 16,5-15 0-16,4-13 0 15,-2-3 0 1,2 4 0-16,-1 7 0 0,1 12 0 15,-4 17 0 1,-1 12 0-16,-6 8 0 0,1 9 0 16,4 5 0-1,1 5 0-15,9 7 0 16,5 10 0-16,3 10 0 16,0 13 0-16,-3 9 0 15,-3 4 0-15,-5-2 0 16,-6-1 0-16,-4-9 0 15,0-3 0-15,-3-9 0 16,-4-4 0-16,-3-7 0 16,0-3 0-1,-3-7 0-15,0-2-289 0,0-4-338 16,-6-3-1066 0,-9-4 135-16,-5-8 118 0,-9 0 103 15</inkml:trace>
  <inkml:trace contextRef="#ctx0" brushRef="#br0" timeOffset="2684.84">10897 3782 5191 0,'10'-8'149'0,"14"-3"2"16,15-4-23-1,15-3-91 1,6-3-82-16,11 0-171 0,3-8-995 0,-6 7 73 15,-6-1 65-15</inkml:trace>
  <inkml:trace contextRef="#ctx0" brushRef="#br0" timeOffset="3185.81">12176 3298 4918 0,'0'-5'333'0,"2"1"5"15,-2 0 7-15,0 7 6 16,-2 9 6-16,-6 13 7 15,-10 13 7-15,-11 9 8 16,-14 10 6 0,-10 3-335-16,-8-3-50 0,-2-3 0 15,-1-7 0-15,6-9 0 16,10-10 0-16,11-10 0 16,11-12 0-16,10-10 0 15,10-11 0 1,6-11 0-16,6-9 0 15,11-8 0-15,10-1 0 16,3 7 0-16,7 8 0 16,4 12 0-1,2 9 0-15,-4 12 0 0,0 8 0 16,-3 12 0-16,-3 7 0 16,-4 4 0-1,-6 5 0-15,0-2 0 16,-3-1-302-16,2-5-268 0,1-6-1136 15,2-7 138 1,-1-9 119-16,0-8 105 0</inkml:trace>
  <inkml:trace contextRef="#ctx0" brushRef="#br0" timeOffset="3403.15">12343 3800 6330 0,'2'-2'198'0,"0"2"3"0,2 0 1 31,-1 7 2-31,1 7 3 16,5 8 2-16,0 7 2 0,-2 3 2 0,4 4 3 15,-2-2-216 1,-4-3 0-16,-1 0 0 0,-1-6 0 16,-1-5 0-1,-2-4-378-15,0-9-1461 16,2-4 158-16,-4-10 137 15</inkml:trace>
  <inkml:trace contextRef="#ctx0" brushRef="#br0" timeOffset="3982.83">12936 2830 5214 0,'-1'-9'151'16,"1"7"141"-1,0 15 5-15,5 28 4 0,9 35 6 16,5 44 4-16,11 38 6 16,3 28 4-16,1 15 5 15,-11 16-133 1,-11-1-32-16,-6-8-161 15,-4-17 0-15,-8-16 0 0,4-30 0 16,-4-23 0-16,6-32 0 16,-6-30 0-16,3-27-137 15,3-26-420 1,5-35-1196-16,1-24 145 0,4-29 125 16,5-21 109-1</inkml:trace>
  <inkml:trace contextRef="#ctx0" brushRef="#br0" timeOffset="4489.44">13796 3614 5963 0,'0'-10'235'0,"0"1"3"0,-2 9 4 0,-5 13 2 0,-7 24 2 16,-4 21 6 0,-6 14 1-16,-3 6 3 15,4-7 6-15,8-10-262 0,1-10 0 16,5-14 0 0,5-12 0-16,2-12 0 15,1-7 0-15,2-14 0 16,-1-13 0-16,2-17 0 15,6-16 0-15,3-17 0 16,6-13 0-16,3-6 0 16,2 2 0-16,-2 7 0 15,3 16 0-15,-3 18 0 16,2 17 0-16,3 15 0 16,5 10 0-1,3 13 0 1,3 12 0-16,2 16 0 0,1 7 0 15,-2 12 0-15,-5 0 0 16,-2-3 0 0,-6-3 0-16,-4-9 0 0,-8-4 0 15,-6-8 0 1,-8-4-123-16,-10-2-296 0,-14-8-1376 16,-11-1 152-16,-7-7 130 15</inkml:trace>
  <inkml:trace contextRef="#ctx0" brushRef="#br0" timeOffset="4675.81">13708 3895 5946 0,'2'-11'237'16,"12"-4"3"-16,8-4 3 16,17-4 3-16,10 1 3 31,16-1 4-31,10 0-276 0,1 3-134 0,7-1-338 15,-5-2-1058-15,-6-1 116 16,-3-5 101-16,-4-5 90 16</inkml:trace>
  <inkml:trace contextRef="#ctx0" brushRef="#br0" timeOffset="5130.34">15110 3223 5336 0,'0'-4'297'0,"3"2"5"16,-2 8 5-16,-5 8 5 15,-10 15 4-15,-15 13 6 16,-9 11 5 0,-12 7 6-16,-7 3 6 0,-6-6-339 15,5-3 0 1,3-11 0-16,6-9 0 0,12-11 0 15,6-11 0 1,8-9 0-16,6-15 0 16,7-14 0-16,6-11 0 15,2-6 0-15,4-5 0 16,10 7 0-16,0 9 0 31,7 13 0-31,8 11 0 0,6 10 0 0,3 5 0 16,3 11 0-16,3 9 0 15,-3 2 0 1,-6 4 0-16,-5 2 0 16,-6-2-126-16,-5 0-275 15,21-3-512-15,-24-3-643 16,-2-5 116-16,-1-7 102 16,2-5 90-1</inkml:trace>
  <inkml:trace contextRef="#ctx0" brushRef="#br0" timeOffset="5397.39">15060 3734 5559 0,'17'-16'275'16,"5"-3"5"-16,10-2 3 16,8-1 5-16,-6 13 4 15,1 7 4-15,-5 7 5 16,-8 11 4 0,-13 9 7-16,-5 8-312 15,-16 9 0-15,-11 5 0 16,-10-1 0-16,-4-1 0 15,-2-8 0-15,9-7 0 16,9-10 0-16,13-6 0 16,20-10 0-16,25-8 0 15,22-9 0-15,19-4 0 16,26-8-322-16,9-4-1532 16,5 0 161-1,-4-3 137-15,-3-1 121 0</inkml:trace>
  <inkml:trace contextRef="#ctx0" brushRef="#br0" timeOffset="6023.07">16047 2955 5527 0,'0'-9'278'0,"0"5"5"0,8 10 4 16,7 21 4-1,8 35 4-15,8 35 6 16,0 35 3-16,-3 25 5 0,-5 15 7 15,-7 4-316 1,-10 0 0-16,0-14 0 16,-5-16 0-16,-1-19 0 15,0-24 0 1,2-23 0-16,-2-21 0 16,0-20 0-16,0-17-64 15,7-21-756-15,-3-21-882 16,2-25 136-16,6-26 119 15,9-20 105-15</inkml:trace>
  <inkml:trace contextRef="#ctx0" brushRef="#br0" timeOffset="6704.96">16748 3479 4923 0,'0'-6'324'0,"1"-1"7"15,-1 0 5-15,0 0 7 16,2 3 4-16,-2 3 8 16,1 1 5-16,-1-1 8 15,2 3 6 1,-2 10-244-16,-5 15-130 0,-5 16 0 31,-9 15 0-31,-7 14 0 0,-7 4 0 16,1-5 0-16,6-9 0 15,6-11 0-15,9-15 0 16,6-13 0-16,5-14 0 16,2-9 0-16,5-12 0 15,4-12 0 1,7-18 0-16,5-9 0 0,4-15 0 15,2-9 0-15,1-4 0 16,-1 5 0 0,-1 7 0-16,-5 15 0 0,2 15 0 15,1 15 0 1,1 13 0-16,3 10 0 16,1 12 0-16,0 16 0 15,0 15 0-15,-5 5 0 16,-4 8 0-16,-2 2 0 15,-3-7 0-15,-6-6 0 16,-3-5 0 0,-4-8-9-16,-4-4-445 0,-10-68-1362 15,-7 52 155-15,-2-8 132 16</inkml:trace>
  <inkml:trace contextRef="#ctx0" brushRef="#br0" timeOffset="6875.89">16777 3815 5978 0,'2'-4'235'0,"13"-5"1"16,17-1 3-16,18-7-189 16,17 1-201-16,16-5-1363 15,4-3 111-15,-1-3 96 16</inkml:trace>
  <inkml:trace contextRef="#ctx0" brushRef="#br0" timeOffset="7302.58">17961 3297 5503 0,'1'-2'273'0,"1"0"3"16,-2 9 4-16,-5 9 5 16,-8 10 3-16,-11 12 5 15,-9 9 4-15,-13 1 5 0,-8 4 4 16,-5-6-218-16,-1-5-88 16,1-3 0-16,9-12 0 15,11-12 0-15,11-7 0 16,12-14 0-1,9-10 0-15,14-13 0 16,9-6 0-16,7-2 0 16,5 2 0-16,4 11 0 15,-1 8 0-15,0 12 0 16,-1 8 0-16,2 9 0 16,-3 6 0-1,-1 10 0-15,-3 5 0 16,-5 2 0-16,-2 1-297 15,-7-1-216-15,3-6-1209 0,-9-2 140 16,-1-6 121 0,-1-7 107-16</inkml:trace>
  <inkml:trace contextRef="#ctx0" brushRef="#br0" timeOffset="7639.32">17868 3795 5066 0,'13'-10'317'31,"8"-4"6"-31,11-4 5 0,11-3 6 15,3 3 6-15,0 5 5 16,-5 7 6-16,-8 0 8 0,-13 9 5 16,-13 6-300-16,-10 4-64 15,-12 7 0-15,-9 5 0 16,0 5 0-16,-1 0 0 16,7 1 0-1,10-2 0-15,14 1 0 16,11 0 0-1,6 3 0 1,1-2 0-16,-3-2 0 0,-9-5 0 0,-18-5 0 16,-19-5 0-16,-18-8 0 15,-15-3 0 1,-7-5 0-16,-3-7-30 16,11-7-350-16,18-11-1449 0,19-2 156 15,15-7 135-15,17-6 117 16</inkml:trace>
  <inkml:trace contextRef="#ctx0" brushRef="#br0" timeOffset="8125.47">18524 2870 5779 0,'-1'-11'254'16,"2"1"3"0,6 14 3-16,9 21 4 0,10 28 4 15,10 36 3 1,6 25 4-16,-4 23 4 15,-5 11 5-15,-12 2-284 16,-7-1 0-16,-10-4 0 16,-3-13 0-16,-5-12 0 15,-3-15 0-15,-5-19 0 16,4-22 0-16,-4-21 0 16,5-21-402-16,0-47-1431 15,4 4 158-15,1-24 135 16</inkml:trace>
  <inkml:trace contextRef="#ctx0" brushRef="#br0" timeOffset="8349.51">19132 3779 8191 0,'0'0'0'16,"0"-1"0"-16,2-2 0 0,-2-1 0 16,1-1 0-16,10-2-553 15,0-2-1239-15,7-5 152 16,1-4 129-16,6-2 114 31</inkml:trace>
  <inkml:trace contextRef="#ctx0" brushRef="#br0" timeOffset="8533.22">19499 3710 8191 0,'1'0'0'0,"1"-1"0"0,2 1 0 15,5-2-413 1,4-62-1417-16,5 56 158 15,3-7 134-15,6-3 118 0</inkml:trace>
  <inkml:trace contextRef="#ctx0" brushRef="#br0" timeOffset="8710.05">19834 3699 8191 0,'1'0'0'16,"1"0"0"-16,2 0-329 0,7-1-1523 16,3-2 160-1,4-7 138-15</inkml:trace>
  <inkml:trace contextRef="#ctx0" brushRef="#br0" timeOffset="9262.24">20601 2823 5958 0,'0'-9'236'15,"0"9"3"-15,0 24 2 16,1 23 4-16,-1 34 3 16,0 40 2-16,2 29 5 0,-2 12 2 31,0 8 5-31,0 1-262 0,-8-3 0 15,-6-11 0-15,-5-13 0 16,-10-15 0-16,-4-21 0 16,5-20 0-16,7-26 0 15,6-22-351-15,10-103-1495 16,10 46 160-16,6-28 136 16,10-22 119-1</inkml:trace>
  <inkml:trace contextRef="#ctx0" brushRef="#br0" timeOffset="9892.41">21333 3465 7879 0,'1'-2'34'15,"-1"5"1"-15,0 13-1 16,-4 15 1-16,-5 15-1 16,-2 15 1-16,-4 14 0 15,-1-5 0-15,1-5 0 16,2-7-35-16,4-12 0 16,-1-14 0-16,6-10 0 31,-1-9 0-31,5-9 0 15,-1-13 0-15,1-11 0 0,1-15 0 16,6-17 0-16,5-20 0 16,5-13 0-16,9-4 0 15,3 5 0-15,1 9 0 16,1 15 0-16,-4 19 0 16,2 11 0-16,0 14 0 15,3 6 0-15,7 8 0 16,4 14 0-1,2 11 0 1,1 12 0-16,-4 10 0 0,-8 10 0 16,-6 0 0-1,-9-1 0-15,-5-6 0 0,-7-9 0 16,-4-5 0-16,-1-7 0 16,-4-6 0-16,-6-3-339 15,31-4-1510-15,-45-6 160 16,-5-4 137-16,-5-4 119 15</inkml:trace>
  <inkml:trace contextRef="#ctx0" brushRef="#br0" timeOffset="10094.22">21386 3743 5756 0,'0'-9'256'16,"0"0"3"-16,10-3 4 0,12-6 3 15,17 2 5 1,12-4 2-16,15-1 5 0,2 2-85 16,-2 2-277-16,69 0-1732 15,-78 10 155-15,-8-5 132 16,-4 1 116-16</inkml:trace>
  <inkml:trace contextRef="#ctx0" brushRef="#br0" timeOffset="10727.39">22811 3210 6948 0,'0'-3'134'16,"0"5"1"-16,-2 10 2 16,-11 13-1-16,-10 13 2 15,-12 13 2-15,-14 11-1 16,-13 0 2-16,-9 0 2 16,-3-6-143-16,2-8 0 15,3-9 0-15,12-12 0 16,11-11 0-16,15-10 0 15,9-13 0-15,12-15 0 16,5-15 0 0,11-10 0-16,11-11 0 0,7 1 0 15,5 6 0 1,2 12 0-16,4 12 0 16,2 16 0-16,4 15 0 15,6 14 0 1,4 14 0-16,2 13 0 0,-2 9 0 15,-6 2 0-15,-5 1 0 16,-8-4 0 0,-3-8 0-16,-6-7-9 0,2-8-344 15,63-5-1490-15,-60-9 160 16,1-9 135-16,-4-7 119 16</inkml:trace>
  <inkml:trace contextRef="#ctx0" brushRef="#br0" timeOffset="13033.51">23040 3766 3412 0,'0'0'185'15,"0"0"34"1,0 0 80-16,0 0 92 16,0 0 70-16,0 0 19 15,0 0 11-15,0 0 14 16,0 0 13 0,0 0-153-16,0 0-53 0,0 0-35 15,0 0-92-15,0 0-104 16,0 0-71-1,1 0-10-15,-1 1 0 0,3 3 0 16,-1 3 0 0,-1 2 0-16,2 4 0 0,0 4 0 15,-3 4 0-15,0 3 0 16,1-1 0 0,-1 0 0-16,0-4 0 15,0-1 0-15,0-4 0 16,0-4 0-16,1-1 0 15,-1-5 0 1,0-1 0-16,0 0 0 0,0-2 0 16,0 1 0-16,0-1 0 15,0-1 0-15,0 0 0 16,0-1 0 0,0 1 0-16,0 0 0 15,0 0 0-15,2 0 0 0,-2 0 0 16,0 0 0-1,0 0 0-15,1 0 0 16,-1 0 0-16,0 0 0 16,0 0 0-16,0-2 0 15,2 2 0-15,-1-2 0 16,1-2 0-16,1-4 0 16,0-1 0-1,4-2 0-15,1-3 0 16,4-6 0-16,1 0 0 0,6-3 0 15,-2-2 0-15,1 1 0 16,-1 1 0-16,-4 2 0 16,1 2 0-1,-2 3 0-15,-5 2 0 16,2 3 0-16,-2 0 0 16,0 3 0-1,-3 3 0-15,1-1 0 0,-2 2 0 16,0 1 0-16,-2 0 0 15,2 2 0 1,-3 0 0-16,1 0 0 0,1 1 0 16,-2-2 0-16,0 1 0 15,0 1 0-15,1-1 0 16,1 1 0-16,-2-2 0 16,1 2 0-1,0-1 0-15,-1 1 0 16,0 0 0-16,2 0 0 15,-2 0 0-15,0 0 0 16,0 0 0-16,0 0 0 16,0 0 0-16,0 0 0 15,0 0 0 1,0 0 0-16,0 0 0 0,0 0 0 31,0 0 0-31,0 0 0 0,0 0 0 0,0 0 0 16,0 0 0-16,0 0 0 15,0 0 0-15,0 0 0 16,0 0 0 0,0 0 0-16,0 0 0 15,0 0 0-15,0 0 0 16,0 0 0-16,0 0 0 16,0 0 0-1,0 1 0-15,0 1 0 0,0-1 0 16,0 2 0-1,0-1 0-15,0 2 0 16,1 0 0-16,-1 3 0 0,0 1 0 16,2 0 0-1,-2 2 0-15,1 1 0 0,-1 0 0 16,2 1 0-16,-1 0 0 16,1 1 0-1,1-1 0-15,-2 1 0 16,1-1 0-1,-1 1 0-15,1-1 0 0,-1-2 0 16,-1-3 0-16,0 0 0 16,0-4 0-16,0-2 0 15,0-1 0 1,0 1 0-16,0-1 0 0,0 0 0 16,0 0 0-16,0 0 0 15,2 0 0-15,-2 0 0 16,0 0 0-1,2 0 0-15,-2 0 0 16,0 0 0-16,0 0 0 16,1 0 0-16,1 0 0 15,-1-2 0-15,2-2 0 16,2-3 0-16,3-7 0 16,4-4 0-16,2-5 0 15,4-5 0-15,2-3 0 16,2 0 0-16,-1-3 0 15,0-2 0-15,-1 3 0 16,-3 4 0-16,-4 1 0 16,-1 6 0-1,-4 8 0-15,-2 0 0 16,-3 5 0-16,-2 4 0 16,-1 3 0-16,0 2 0 15,0 0 0-15,2 4 0 16,-1 8 0-1,2 8 0-15,0 10 0 0,3 11 0 16,2 7 0-16,1-2 0 31,3 1 0-31,1-4 0 0,0-2 0 0,1-7 0 16,-1-3 0-16,0-5 0 16,3-6-64-16,5-2-446 15,1-6-1275 1,0-7 150-16,1-5 128 15,-3-6 114-15</inkml:trace>
  <inkml:trace contextRef="#ctx0" brushRef="#br0" timeOffset="14282.98">24299 2452 3659 0,'0'-17'217'15,"-3"-4"130"-15,0 1 77 16,2-1 13-16,-2 10 20 16,1 22 10-16,2 22 13 15,6 33 12-15,4 33 11 16,8 34-175 0,4 22-76-16,2 14-152 15,-5 9-84-15,-8-1-4 16,-5 2-12-1,-4-5 0-15,-6 2 0 0,-4-9 0 16,-2-5 0-16,-6-14 0 16,-1-10 0-16,-4-19 0 15,4-19 0-15,3-23 0 16,5-18 0-16,2-18 0 16,4-18 0-16,1-12 0 15,2-12 0 1,0-17-323-16,5-25-1531 15,9-17 161-15,8-25 138 16</inkml:trace>
  <inkml:trace contextRef="#ctx0" brushRef="#br0" timeOffset="15398.38">24852 3446 4406 0,'3'-3'240'16,"-3"2"72"-16,0-2 58 15,0 0 9-15,0 3 10 16,0 7 6-16,2 6 8 16,-2 13 8-16,1 13 9 15,-1 11-166-15,0 7-108 16,0 3-83-1,0 0-60-15,0-1-3 0,0-4 0 16,0-5 0 0,-3-7 0-16,0-6 0 0,-1-6 0 15,0-8 0-15,0-4 0 16,0-5 0-16,3-5 0 16,1-4 0-16,0-2 0 15,0-3 0-15,0 0 0 16,0-3 0-1,0-3 0-15,0-7 0 16,0-2 0 0,0-10 0-16,0 0 0 0,0-2 0 15,1-2 0-15,3-3 0 16,0 3 0-16,-2-1 0 16,4-1 0-16,0 2 0 15,-2-4 0-15,2-2 0 16,0 0 0-16,0-4 0 15,-1-2 0 1,1 0 0-16,2 1 0 0,2 2 0 16,1 1 0-1,3 1 0-15,4 0 0 16,8-2 0-16,10-1 0 16,12-2 0-16,9-1 0 15,7 6 0-15,1 6 0 16,-6 11-84-16,-11 11-57 15,-14 6-18-15,-18 9-9 16,-16 9 1-16,-14 7 1 16,-12 4 2-1,-9 10 2-15,6 2-1 0,2 1-10 16,12 1 71-16,8 3 44 16,14-1 23-16,2 2 17 15,7-1-1 1,-3-1 3-16,-3-8-15 15,-6-6 10-15,-14-7 10 16,-14-9 42-16,-13-8 50 16,-6-3 26-16,-5-9-1 15,4-4-23-15,9-3-164 16,9 0-193-16,15-34-1187 16,8 36 103-16,10 2 92 15,9 5 80-15</inkml:trace>
  <inkml:trace contextRef="#ctx0" brushRef="#br0" timeOffset="15648.15">25397 3952 5998 0,'2'8'233'0,"0"7"1"15,0 6 3 1,-1 11 4-16,-1 3 2 16,0 7 3-16,0-1 3 0,0 2 4 15,0-2 4-15,-1-5-257 16,-1-7 0 0,0-9 0-16,-2-5 0 0,-2-9 0 15,4-4-402 1,0-63-1431-16,2 43 158 0,4-21 135 15</inkml:trace>
  <inkml:trace contextRef="#ctx0" brushRef="#br0" timeOffset="16245.34">26095 2571 5105 0,'7'0'241'0,"6"16"57"31,6 27 3-31,0 37 6 0,4 34 4 16,-8 40 6-16,-7 30 3 16,-8 10 8-1,-3 0 3-15,-8 6-60 0,-5-8-210 16,-6-17-61-16,-1-12 0 0,-2-18 0 15,7-24 0-15,4-20 0 16,4-19 0 0,3-22 0-16,3-21 0 0,-2-14 0 15,6-17-369 1,-2-36-1472-16,6-10 158 16,4-28 137-16,7-27 119 15</inkml:trace>
  <inkml:trace contextRef="#ctx0" brushRef="#br0" timeOffset="17111.49">26528 3427 4358 0,'0'-3'186'15,"0"0"38"-15,0 2 68 16,2 0 86-16,1 10 8 16,0 11 8 15,-1 16 9-31,0 10 8 0,-2 16 8 0,0 6-156 0,-2 0-51 15,-2 0-42 1,-2-4-75-16,-1-5-95 0,-3-7 0 16,-4-9 0-16,5-7 0 15,2-8 0 1,1-10 0-16,2-5 0 16,4-8 0-16,-3-4 0 15,3-2 0-15,-1-6 0 16,-1-7 0-16,2-5 0 15,0-8 0-15,0-7 0 16,0-1 0-16,2-5 0 16,2 0 0-16,2-1 0 15,1-1 0 1,3 0 0-16,0-3 0 0,-1-1 0 16,2-2 0-16,3-2 0 15,-3-1 0-15,9-3 0 16,-3 4 0-16,6 0 0 31,2 1 0-31,2 4 0 16,3 6 0-16,1 2 0 0,3 6 0 15,1 2 0-15,1 8 0 16,2 3 0-16,-1 7 0 16,-6 6-8-16,-5 2-88 15,-3 7-22-15,-14 8-14 16,-2 6-5-16,-14 8 2 15,-11 8 3 1,-5 4-2-16,-6 1 1 0,-2 0-11 16,6-3-31-16,12-8 72 15,7-4 21 1,10 0 18-16,9-3-2 16,5-2 2-16,-2 2-15 15,2 0-1-15,-9-2 0 16,-3 0 35-16,-13-3 86 15,-12-2 48-15,-12-4 10 16,-6-5 6-16,-8-2 6 16,9-3-44-1,7-2-156-15,11 2-258 0,11 0-1081 16,12 0 98 0,15 0 88-16,9 3 77 0</inkml:trace>
  <inkml:trace contextRef="#ctx0" brushRef="#br0" timeOffset="17453.55">26986 3819 5445 0,'2'-2'287'0,"6"-2"4"16,12-4 4-16,5-1 5 15,10 4 5-15,1 1 3 16,1 1 7-16,-9 8 5 15,-8 8 5 1,-11 10-325-16,-1 4 0 0,-16 10 0 16,-14 4 0-16,-13 1 0 15,-8-1 0-15,-2-6 0 16,2-4 0 0,11-5 0-16,13-10 0 15,9-6 0-15,6-4 0 16,16-5 0-1,14-1 0-15,15-3 0 16,10-1 0-16,19 0 0 16,0-6-336-16,1-2-1514 0,-8-4 161 15,-7-7 137 1,-1-4 119-16</inkml:trace>
  <inkml:trace contextRef="#ctx0" brushRef="#br0" timeOffset="18092.61">27890 2834 4776 0,'0'26'331'0,"0"23"8"16,2 27 5-16,5 30 5 16,-7 20 8-16,6 20 7 15,-4 6 5-15,0-1 8 16,-5-3 8-16,-2-12-185 16,-4-8-200-1,0-13 0-15,0-9 0 16,2-13 0-16,3-16 0 0,4-16 0 15,2-18 0-15,-2-14 0 16,0-14 0 0,-4-8 0-16,4-10 0 15,0-11-366-15,-1-20-1476 16,2-14 158-16,12-21 137 16</inkml:trace>
  <inkml:trace contextRef="#ctx0" brushRef="#br0" timeOffset="18414.24">28367 3817 8191 0,'0'0'0'16,"0"0"0"0,0 0 0-16,0 0 0 15,0 0 0-15,0 0-138 0,5 0-480 16,7-3-1118-16,-1-5 141 15,10-6 124-15,1-3 108 16</inkml:trace>
  <inkml:trace contextRef="#ctx0" brushRef="#br0" timeOffset="18594.18">28739 3811 8191 0,'3'0'0'16,"0"-2"0"-16,0 0-149 15,6 0-365-15,2-1-1248 16,3-4 146-16,7-6 126 16</inkml:trace>
  <inkml:trace contextRef="#ctx0" brushRef="#br0" timeOffset="18786.2">29058 3782 8191 0,'2'0'0'15,"-1"-3"0"-15,2 3-306 0,12-1-513 16,-1 1-820-16,0-9 128 15,9-1 112-15,2-10 97 16</inkml:trace>
  <inkml:trace contextRef="#ctx0" brushRef="#br0" timeOffset="19329.63">29805 2814 6015 0,'4'14'230'15,"1"21"3"-15,-1 25 3 16,-1 27 2 0,-3 28 3-16,-7 25 4 0,-2 9 2 15,-5 7 4 1,-5-2 4-16,-4-3-255 31,-2-11 0-31,2-9 0 0,6-13 0 0,-1-13 0 16,8-18 0-16,4-16 0 15,2-19 0-15,1-16 0 16,-2-15 0-16,3-14-336 16,2-16-1514-16,7-19 161 15,6-22 137-15,6-28 119 16</inkml:trace>
  <inkml:trace contextRef="#ctx0" brushRef="#br0" timeOffset="20069.33">30153 3514 5225 0,'0'-4'305'15,"1"0"7"-15,1 1 3 16,-1 2 7-16,-2 14 4 16,2 14 7-16,-2 16 4 31,-5 17 7-31,0 12 5 0,-5 2-326 0,-2 0-23 16,1-4 0-1,-1-7 0 1,0-9 0-16,3-10 0 0,6-9 0 0,-2-11 0 15,5-9 0 1,1-8 0-16,0-5 0 16,-2-3 0-16,2-8 0 15,-3-10 0 1,0-10 0-16,2-10 0 0,-2-15 0 16,3-9 0-16,1-5 0 15,2-4 0-15,3-5 0 16,6 4 0-16,6 4 0 15,8 7 0 1,12 5 0-16,11 8 0 0,6 3 0 16,13 6 0-16,3 4 0 15,-2 9 0-15,-7 8 0 32,-12 9 0-32,-16 6-10 0,-16 10-7 15,-15 7-3-15,-17 5-2 16,-12 3 2-16,-10 8 0 15,0 3 4-15,2 0-28 16,12 3-26-16,13 5 6 16,12-1 11-1,8 6 10-15,4-1 13 0,-5 2 14 16,-4-7 16-16,-5-4 19 16,-16-6-3-16,-13-10 28 31,-11-6 26-31,-7-6-5 0,-4-7-4 15,4 0-63-15,13-5-309 16,50-3-595-16,-21-6-664 16,12 2 119-16,13-1 103 0,11 5 91 15</inkml:trace>
  <inkml:trace contextRef="#ctx0" brushRef="#br0" timeOffset="20529.27">30521 3961 4968 0,'0'4'318'15,"-1"0"6"-15,-2 6 5 0,1 6 7 16,1 3 3 0,1 9 8-16,0 5 7 0,0 9 4 15,-2 1 8-15,-1 2-214 16,-3-4-152-16,0-7 0 15,0-8 0-15,1-8 0 16,3-8 0-16,2-8 0 16,0-7 0-16,0-9 0 31,2-11 0-31,10-12 0 0,10-13 0 0,10-9 0 16,11-9 0-16,3 3 0 15,-4 8 0 1,-9 11 0-16,-8 17 0 15,-8 19 0-15,-10 13 0 16,-2 12 0-16,-2 16 0 16,-2 12 0-16,-1 4 0 15,4 6 0 1,6-1 0-16,8-2 0 0,8-6 0 16,8-6 0-16,11-5 0 15,4-7-267-15,8-7-242 16,-1-56-1223-16,0 32 142 15,-5-6 123-15,-4-14 107 16</inkml:trace>
  <inkml:trace contextRef="#ctx0" brushRef="#br0" timeOffset="22660.39">7192 3069 5663 0,'6'20'137'31,"5"27"102"-31,4 32 4 0,7 44 6 16,6 37 2-16,5 33 3 15,4 22 4-15,11 10 4 16,4-8 2-16,-1-6-13 16,-1-20-136-16,-7-26-110 15,-5-23-5-15,-15-24 0 16,-6-28 0-16,-8-26 0 16,-5-20 0-1,-4-18 0-15,-4-17 0 0,-8-12 0 16,-5-14-335-1,-2-21-1516-15,-2-26 161 16,5-27 137-16</inkml:trace>
  <inkml:trace contextRef="#ctx0" brushRef="#br0" timeOffset="26595.53">7157 3130 3221 0,'0'-14'155'0,"0"-4"32"15,0-4 19-15,0-2 22 16,0 5 19-1,0 2 20 1,0 2 29-16,0 3 50 0,0 2 39 16,0 2-87-16,0 3-46 31,0-1-29-31,8 2-21 0,11-3-18 0,11-1-28 16,16-4-22-16,15 0-23 31,10-3-51-31,11 0-32 0,9-2-28 0,9 2-13 15,8 0 5-15,5 2 1 16,5-3-3-16,2 3 10 16,0-2 9-1,7-2-6-15,7 4-2 16,5-2 4-16,3 0-6 16,5 2 7-16,1 0-5 31,5 1 1-31,3 0 3 0,0-2-7 15,0 3 3-15,0 0 0 16,0 1-3-16,2 0-5 0,-1 0 0 16,6 1 1-1,3 0 8-15,3-1-7 16,2 0-3-16,3 0 4 16,-1-1-7-1,-2 1-4-15,-7 0 3 0,-5-1-17 16,-6 0-8-16,-5 2-23 15,-2-3-22-15,-2 3-8 16,2-3-15-16,0 1-5 16,-2-3-10-1,1 1-4-15,-1-3 1 0,0 0 10 16,-3 1 13-16,-3 2 17 16,-2-1 12-1,-2-1 8-15,-4-1 20 16,-2 2 6-16,2-1 12 15,0 1 4-15,0 2 3 16,3 1 2-16,2-1 4 16,8 2 0-1,4 1-2-15,4 1-1 0,1-2-7 16,4 3-1 0,-2-1-1-16,1-2-3 15,1 1 1-15,0-2 0 16,1-1-1-16,5 0 1 0,3-2 1 15,1 1 7 1,6-1 3-16,0-1-1 16,2 0 6-1,2 2 5-15,-2-2 0 0,3 2 2 16,-1 0 1 0,-2 3 1-16,1-3 1 0,1 3-1 15,-1 1 3-15,1 1 2 16,3 1-2-1,-2 0-3-15,1 2 2 0,3 2-1 16,-4 0 0-16,1 2 0 16,2 0 0-1,2 1-1-15,-1-2 1 16,2 2-2-16,-1 0 0 16,0-1 2-1,3 1-6-15,-6 0 2 0,1 0 0 16,-1 0-1-1,-1 0 3-15,-2 0 0 0,-1 0-2 16,1 0 1-16,2 0-1 16,3 0 2-16,-2 0 2 15,0-2-1-15,0 1 3 16,-3-1 1 0,0 0-5-16,0 1 0 15,-2-2 2-15,2 1 1 16,-2-1 2-16,-3 0-5 15,-1-3 5-15,-1 2-2 16,0 0-1-16,0 0 0 16,1 0-1-16,2 1 0 15,-1 0-5-15,0 1-2 16,-1-1-4-16,0 1-2 16,-3-1 0-1,-3 0-2-15,-3 0 0 0,-2 2 0 16,0 0 1-16,-6 1 0 15,4 0 5-15,0 0 5 16,4 0 1 0,4 0 3-1,1 0 0-15,0 0 1 0,3 0-2 16,-3 0 2 0,-2 0 0-16,0 0 0 0,0 0-1 15,1 0-3-15,-5 1 2 16,-1-1 0-16,0 1-4 15,0-1 0-15,-3 0 1 16,0 2-1-16,-5-2-2 16,-6 0 0-16,-6 0 0 15,-1 1 1 1,-5-2 2-16,-2 1 0 0,-5 0 2 16,-7 0 0-1,-12 0 3-15,-10 0-1 16,-13 0 4-1,-16 0 1-15,-16 2 2 0,-18 1-2 16,-12 1 0 0,-15 4 0-16,-4 5 4 0,-3 7 13 15,-3 11 8-15,0 11 17 16,3 15 9 0,0 8 12-16,6 6 23 0,5 2 20 15,3 1 21-15,0-2 14 16,2 2 22-16,-6 1 8 15,-5 3 16 1,-2 1 31-16,-2 3 34 16,-2-1-11-16,1 4-21 15,5 0-22 1,4-1-17-16,1 4-15 0,7 5-27 16,2-1-20-16,0 1-24 15,-3-3-52-15,0 0-47 16,-6-6 0-16,-2-3 0 15,-2-1 0-15,-2-1 0 16,-1 0 0 0,-3 0 0-16,2-1 0 15,-1-2 0-15,2 1 0 0,0-8 0 16,0-5 0-16,-1-3 0 16,-1-7 0-1,2-5 0-15,-3-5 0 16,0-4 0-1,0-8 0-15,0-2 0 16,0-2 0-16,0-4 0 0,-3-1 0 16,2 3 0-1,-2-1 0-15,-3 3 0 16,0 0 0-16,0 0 0 0,-1 0 0 16,0-2 0-16,-2-2 0 15,2-2 0-15,1-3 0 16,-1-3 0-1,-2-3 0-15,-1 1 0 16,-3-3 0-16,-6 0 0 16,-2 2 0-16,-8-1 0 15,-4-1 0-15,-4-2 0 16,0-1 0-16,-3 0 0 16,-1-3 0-16,-5-3 0 15,-2 1 0-15,-7-1 0 16,-4-1 0-16,-6 2 0 15,-7-3 0 1,-7 4 0-16,-11 0 0 0,-5 1 0 16,-11-1 0-1,-5 0 0-15,-6 0 0 16,-4-4 0-16,-6 0 0 16,-3 2 0-16,-5-2 0 15,-8 2 0-15,-7-1 0 16,-7 1 0-16,-9 1 0 15,-8 1 0-15,-6-1 0 16,-6-1 0-16,-5 0 0 16,-1 0 0-16,-4-2 0 15,-4 0 0-15,-5 0 0 16,0 2 0-16,-6-1 0 16,-5 0 0-1,-4 5 0-15,1 0 0 16,-1-2 0-16,-2 1 0 0,2 3 0 15,4-2 0 1,1 0 0-16,1 0 0 16,1 1 0-1,2 0 0-15,-3-2 0 0,-3 4 0 16,5 0 0-16,-3-1 0 16,-5 0 0-16,7 2 0 15,-1-2 0 1,-1 0 0-16,0-1 0 0,6 2 0 15,-3 0 0 1,0-3 0-16,-3 0 0 16,4 4 0-1,-6-5 0-15,-1-1 0 0,0 4 0 16,-1 0 0 0,-8-3 0-16,-1 1 0 0,-1 1 0 15,-4-2 0-15,-5 2 0 16,-1 6 0-1,1-1 0-15,-6 0 0 16,-3 3 0-16,1-1 0 16,-8-2 0-16,-4-1 0 0,2 4 0 31,-4-2 0-31,0 0 0 0,3 0 0 16,-1 3 0-16,-4-4 0 15,3 2 0-15,4-1 0 16,-2-1 0-16,3 3 0 15,4-1 0-15,-1-1 0 16,3 1 0-16,2 1 0 16,2-4 0-1,6 1 0-15,8 1 0 0,1-3 0 16,1-2 0 0,8 3 0-16,2-3 0 15,-1 0 0-15,1 2 0 16,7 2 0-16,1-3 0 15,1 2-3-15,7 0 3 16,12 3 0-16,0-2 0 16,14-1 0-16,6 1 0 15,11 2 0 1,6-2 0-16,5-1 0 16,10 1-4-16,4 0 3 15,3-1-1-15,3-1 2 16,1 2-4-16,4 1-30 15,2-3-23-15,2 0-18 16,7-1-18-16,3-2-5 16,1 0-16-16,6 2-9 15,0-3-9-15,3 1-28 16,-2 0-72-16,0 4 12 16,-5-2 11-16,-1 2 12 15,5 2 16 1,8-1 3-16,10-1 22 0,13 1 13 15,9-1 6-15,7-1 26 32,6-3 71-32,3 2 17 0,3-4 12 15,2-1 8-15,2 0 2 16,2-1 3-16,-2-1-1 16,4 0-2-16,5 0 1 15,6-2 3-15,10 1 7 31,6-1 13-31,5 0 24 0,1 0 9 16,2 0 11 0,0-1 13-16,0-2 4 0,0 0 7 0,0-4-8 15,0-2 2 1,0-7-3-16,0-1-13 16,0-5-24-16,0-5-7 15,0-7-3-15,0-2-16 16,0-6 4-16,-4-6 14 15,-5-6 10-15,-2-2 17 16,-5-2 31-16,-5-3 10 16,0 0 22-16,2 2 15 15,3-2 18-15,-1 5 14 16,5 0-7-16,0 0-20 16,1 3-1-1,1-1-24-15,-3 0-35 16,5 3-8-16,-1 1-25 15,1 5-19-15,0 7-23 16,2 5-12-16,2 10 0 16,-2 5 0-16,2 8-112 15,-3 6-282-15,2 1-1410 16,4 6 152-16,7-2 132 16</inkml:trace>
  <inkml:trace contextRef="#ctx0" brushRef="#br1" timeOffset="51157.94">8034 4470 2340 0,'0'0'75'0,"0"0"17"0,0 0 18 15,0 0 28 1,0 0 35-16,0 0 31 0,0 0 30 16,0 0 29-16,0 0 26 15,-1 0-27 1,0 0-25-16,-1 0-7 16,2 0-13-16,0 0-17 0,0 0-16 15,0 0-5 1,2 0-16-16,6-1-21 15,14-4-12 1,11-2-9-16,11-4-3 16,9-1-3-16,0-3-10 0,-5 2-5 15,-5-1-18-15,-10 1-23 16,-8 4-10-16,-10 2 0 16,-7 3-7-16,-5 0-5 15,-13 2-2 1,-12 4-6-16,-12 3 6 15,-14 4 1 1,-14 4-9-16,-7 3-6 0,2 4-2 16,2-1-3-16,9-1 0 15,11-3 2-15,15 0 10 16,11-5 36-16,10-4 31 16,8-5 5-16,7 1 6 15,8-4 9-15,11-2-2 16,12-2-7-1,11-3-1-15,8-1-6 16,-1-4-5-16,-4 1-42 16,-8 1-39-16,-11 3-12 15,-11 1-3-15,-9 4-13 16,-8 0-15 0,-4 4 13-16,-9-2 1 0,-14 2 9 15,-13 2 12-15,-13 2 4 16,-7 0 4-1,4 0 3-15,7 4-1 0,15-3 8 16,14-1 14-16,9-2-6 16,3 0-4-16,4-2-7 15,2 0-20 1,4 0 0-16,6-2 0 0,6-1 0 16,8-3 0-1,2 0 0-15,-4-1 0 16,-6 0 0-16,-7 2 0 15,-5 1 0-15,-4 4 0 16,-2 0 0-16,0-1 0 16,0 1 0-16,0 0 0 15,0 0 0-15,0 0 0 16,0 0 0 0,0 0 0-16,0 0 0 15,0 0 0-15,0 0 0 16,0 0 0-16,0 0 0 0,0 0 0 15,0 0 0 1,0 0 0-16,0 0 0 16,0 0 0-16,0 0 0 15,0 0 0-15,0 0 0 16,0-3 0-16,0 3 0 16,0 0 0-16,0 0 0 15,0 0 0 1,0 0 0-16,0 0 0 0,0 0 0 15,0 0 0-15,0 0 0 16,0 0 0-16,0 0 0 16,0 0 0-1,0 0 0-15,0 0 0 16,0 0 0-16,0 0 0 16,0 0 0-16,0 0-3 15,0 0-330-15,38 0-1517 16,-36 0 161-1,-1-2 137-15,-1-2 119 16</inkml:trace>
  <inkml:trace contextRef="#ctx0" brushRef="#br1" timeOffset="52829.84">10826 4287 1687 0,'0'0'110'15,"0"0"10"1,0 0 4-16,1 0-1 15,2-2-4-15,0 1-48 32,0-3-85-32,3 0-74 0,0-8-385 0,-3 8 13 15,1 0 10-15,-1 0 12 16</inkml:trace>
  <inkml:trace contextRef="#ctx0" brushRef="#br1" timeOffset="62294.88">10767 4276 2450 0,'-6'1'116'16,"2"2"28"-1,-1 0 41-15,2-2 46 0,3 0 31 16,0-1 23-16,0 0 21 16,2-1 20-1,-2 1 18-15,0 0-66 16,0 0-30-16,0 0-22 0,0 0-32 15,0 0-47-15,3 0-3 32,8 0 4-32,11 0-12 15,13-1-4-15,14-2-13 0,5 0-6 16,3-2-8 0,-2-2-5-16,-11-1-6 0,-3 0 6 15,-6-2-28-15,-5 2-24 16,-5 1-5-16,-6 0-8 15,-6 2-1 1,-6 2 1-16,-3 0 9 31,-1 2 9-31,-9 1-4 0,-7 0-4 0,-12 1-2 0,-10 3 0 16,-13 3-5 0,-4 3-4-1,-2 2 11-15,7 2-11 0,8-3-15 16,7-2-13-16,9 0 7 15,8-3-16-15,9-2 12 16,3 0-11 0,3-1 7-16,0-3-3 0,2 0-5 15,5 0 8-15,9 0 3 16,10 0 9-16,9 0-19 16,8-3 21-1,-4 2-15-15,-3-3 11 16,-10 1 3-16,-10-1 11 15,-7 3 8-15,-6-2 0 16,-5 2-5-16,-8-1-7 16,-7 1 11-16,-10 0-8 15,-8 1 7-15,-6 1 2 16,1 2-1-16,4 0-9 16,8 2-13-1,8-1-7-15,6 0 6 0,8-4-2 16,4 0 0-1,2 0-1-15,3 0-2 16,9 0-8-16,7 0 0 16,7-3 0-16,4 0 0 15,2 2 0 1,-8-2 0-16,-6 1 0 16,-4 1 0-16,-8-1 0 0,-5 2 0 15,-1-1 0-15,2 1 0 16,-4 0 0-16,1 0 0 31,-4-2 0-31,0 2 0 0,-4-1 0 0,1 1 0 16,-1-1 0-1,-1 1 0-15,2-2 0 16,4 2 0-16,-2-1 0 16,3 1 0-16,2 0 0 15,-1 0-210-15,2 0-240 16,6-1-1312-16,4 1 146 15,11-3 126-15,9-2 111 16</inkml:trace>
  <inkml:trace contextRef="#ctx0" brushRef="#br1" timeOffset="63748.17">13760 4280 3538 0,'-2'-1'166'16,"-1"1"20"-16,-2 0 27 15,1-2 32-15,4 4 39 32,0-4 26-32,0 2 29 0,0 0 44 0,4 0 45 15,8 0-118-15,6 0-26 16,9 0-20-16,12-1-22 16,1-2-29-16,4 1-33 15,0-3-29-15,-5 2-24 16,-7-3-38-1,-3 2-38-15,-10 0-22 16,-8 1-10-16,-7 2 3 16,-4 1-3-16,-3-2-3 15,-10 4-7-15,-9-2 7 16,-12 1-1-16,-11 3-2 16,-8 3-6-16,1 1-1 31,6 3-2-31,8-3 0 0,9-1-3 0,11-2 3 15,7 1 0-15,8-5-4 32,3 1 0-32,9-2 0 0,10 0 0 15,10 0 0-15,7-3 0 16,11 2 0 0,-5-1 0-16,-4-2 0 0,-6-3 0 15,-5 3 0-15,-8 0 0 16,-6-1 0-16,-4 2 0 15,-4 0 0-15,-3 2 0 16,0-1 0-16,-2 2 0 16,2-1 0-16,-8 1 0 15,-4 0 0 1,-10 0 0-16,-7 3 0 0,-8 1 0 16,-4 0 0-1,5 2 0-15,8-3 0 16,5 1 0-16,9-1 0 15,6 0 0-15,4-3 0 16,0 0 0-16,2 0 0 16,0 0 0-1,6 0 0-15,4 0 0 0,1-3 0 16,5 2 0 0,-1-2 0-16,-2 0 0 0,-3 1 0 15,-6-1 0 1,-2 2 0-16,-2-1 0 0,0 1 0 15,0 0 0 1,0-2 0-16,-2 0 0 16,0 0 0-16,0 1 0 15,0 2 0 1,2-1-223-16,0 1-414 16,2 0-1072-16,8-4 138 15,11-6 120-15,15-4 104 16</inkml:trace>
  <inkml:trace contextRef="#ctx0" brushRef="#br1" timeOffset="65380.93">16700 4175 3307 0,'0'0'120'16,"0"0"19"-16,0 0 25 15,0 0 19 1,0 0 13-16,0 0 14 16,0 0 14-1,0 0 13-15,0 0 16 0,0 0-85 16,0 0 26-16,0 0 0 16,0 0 7-16,0 0 3 15,0 0 15-15,0 0 13 16,0 0 3-16,0 0-2 15,0 0-2-15,0 0-25 16,0 0-43-16,0 0-14 16,0 0-20-16,0 0-23 15,0 0-23 1,10 0-29-16,8 0-14 16,13 0-7-16,12 0-9 15,8-1 1-15,3 0-4 16,-5-1-7-16,-9 1-14 15,-5 0 0-15,-9-2 0 16,-7 3 0-16,-5-1 0 16,-4-2 0-16,0 0 0 15,-4-1 0 1,0 2 0-16,-2 1 0 0,-4-1 0 16,-3 2 0-1,-14 0 0-15,-13 0 0 0,-17 3 0 16,-13 1 0-16,-10 4 0 15,5 1 0-15,9 2 0 16,10-1 0 0,14-3 0-16,13 0 0 0,8-2 0 15,7-3 0 1,6-1 0-16,13-1 0 16,11-1 0-16,10-1 0 15,10-3 0-15,9 0 0 16,-3-1 0-1,-7 3 0-15,-8-3 0 16,-9 2 0-16,-10 2 0 0,-10 0 0 16,-5 0 0-1,-3 1 0-15,-5 0 0 16,-8 1 0 0,-11 0 0-16,-11 0 0 0,-10 0 0 15,0 0 0-15,4 1 0 16,8-1 0-16,8 1 0 15,5 1 0-15,8-1 0 16,4-1 0 0,5 1 0-16,1 1 0 0,2-2 0 15,0 0 0 1,2 0 0-16,-4 0-136 16,4 0-345-16,1-44-1293 15,8 37 148-15,5-2 128 0,7-3 112 16</inkml:trace>
  <inkml:trace contextRef="#ctx0" brushRef="#br1" timeOffset="66819.02">21406 4277 4609 0,'0'-1'254'0,"0"1"92"15,0 0 11 1,2-1 9-16,7 1 5 0,9-3 8 15,11-1 7-15,10-1 9 16,9-3 6 0,0-1-192-16,-2 2-99 15,-4 1-102 1,-8 0-8-16,-6 2 0 0,-10 2 0 16,-9 0 0-1,-4 0 0-15,-10 2 0 0,-12 0 0 16,-14 0 0-16,-13 3 0 15,-11 2 0-15,-3 0 0 16,5 2 0-16,5-1 0 16,13 0 0-16,12-3 0 15,10 1 0-15,9-1 0 16,10-3 0 0,8 0 0-16,15 0 0 15,11 0 0-15,10-2 0 16,6 1 0-1,-3 0 0-15,-8-2 0 0,-9 1 0 16,-11-1 0-16,-12 2 0 16,-8 1 0-16,-16 0 0 31,-19-1 0-31,-15 1 0 0,-14 0 0 16,-12 0 0-16,-1 0 0 15,15 0 0-15,17 0 0 0,13 0 0 16,15 0 0-1,9 0 0-15,6 0 0 16,7 0 0-16,10 0 0 16,8 0 0-16,2 0 0 15,0 0 0-15,-7 0 0 16,-8 0 0 0,-11 0 0-16,-2 0 0 15,-2 0 0-15,-2 0 0 0,-1-2 0 16,-2 1 0-1,-3-2 0-15,-2 1 0 16,0 0-338-16,1-2-1511 16,3 1 160-16,5-4 137 15,-3-4 119 1</inkml:trace>
  <inkml:trace contextRef="#ctx0" brushRef="#br1" timeOffset="69124.49">19526 871 3686 0,'0'0'173'16,"2"0"35"-1,-1-1 102-15,-1 0 100 0,2 1 35 16,-1-2 12-16,-1 0 9 15,0-1 12-15,0 3 13 16,2 0-156-16,-2-1-37 16,0 1-38-16,1 1-118 15,3 9-110-15,2 5-32 16,0 8 0 0,0 8 0-16,1 2 0 0,-3-1 0 15,2-1 0-15,-2-3 0 16,0-6 0-1,-1-6 0-15,-1-4 0 0,-1-4 0 16,2-5 0 0,-3-2 0-16,2-1 0 0,5-4 0 15,1-11 0 1,6-5 0-16,6-12 0 16,4-8 0-16,1-5 0 15,4 0 0 1,-2 4 0-16,-5 4 0 15,-2 6 0-15,-7 8 0 0,-6 5 0 16,-1 4 0-16,-2 7 0 16,-2 1 0-1,1 5 0-15,1 2 0 0,3 9 0 16,5 6 0 0,2 7 0-16,-2 5 0 15,1 7 0-15,-5-2 0 16,-2 2 0-16,0-3 0 0,0-2 0 15,-2-2 0-15,-1-4 0 16,1-4 0 0,-1-5 0-16,0-2 0 15,-1-7 0-15,-1-1 0 16,1-3 0-16,-1-2 0 16,3-4 0-16,6-5 0 15,-1-9 0-15,8-10 0 16,1-11 0-16,5-10 0 15,1-8 0-15,-2-6 0 16,3 0 0 0,-4 5 0-16,-2 8 0 0,-5 10 0 15,-3 12 0 1,-3 7 0-16,-4 6 0 0,-2 6 0 16,-2 4 0-16,1 3 0 15,2 7 0-15,5 10 0 16,0 13 0-1,4 10 0-15,-1 13 0 0,5 4 0 16,-1 1 0 0,2-4 0-16,0-5 0 0,3-7 0 15,-2-9 0 1,-4-5 0-16,-1-6-280 16,3-4-337-16,-6-7-1082 15,0-4 136 1,0-6 119-16</inkml:trace>
  <inkml:trace contextRef="#ctx0" brushRef="#br1" timeOffset="69560.93">20517 290 5315 0,'1'-3'251'0,"-1"-1"5"16,2 2 38-16,-1-1 5 15,-1 6 4-15,0 4 5 16,2 5 6-16,-4 1-189 15,2 8-231-15,-1 0-1610 16,-8-2 139-16,-4-1 121 16,-9-4 105-16</inkml:trace>
  <inkml:trace contextRef="#ctx0" brushRef="#br1" timeOffset="69819.9">19222 396 5511 0,'0'-2'139'31,"0"2"2"-31,0 0-4 0,4 3-87 0,7 9-96 16,8 5-195 0,9-27-1043-16,5 42 81 15,2 3 72-15,-5 1 65 0</inkml:trace>
  <inkml:trace contextRef="#ctx0" brushRef="#br1" timeOffset="70185.28">19577 1385 6470 0,'16'0'182'16,"23"-4"2"0,27-4 2-16,22-5 2 0,19-1 1 15,10-7 4-15,0-2 0 16,-10 0 2 0,-9 1 2-16,-10 1-183 0,-13 1-14 31,-18 1-5-31,-19 1-155 0,-17 5-143 15,-14 2-178-15,-20-1-1204 0,-16 8 134 16,-17 3 117 0,-13 5 102-16</inkml:trace>
  <inkml:trace contextRef="#ctx0" brushRef="#br1" timeOffset="70423.15">19629 1493 5618 0,'16'-1'266'16,"18"0"4"-16,27-3 5 16,21-6 3-1,16-1 3-15,14-7 6 0,-1-3 3 16,-7 1 4 0,-6 1 5-16,-11 1-266 15,-11 3-33-15,-15 4-206 16,-16 0-130-16,-15 4-188 15,-13-30-1130-15,-9 27 129 16,-5-4 114 0,-5-2 100-16</inkml:trace>
  <inkml:trace contextRef="#ctx0" brushRef="#br1" timeOffset="83151.39">26065 1521 2702 0,'0'0'81'0,"0"0"9"16,0 0 12-1,0 0 6-15,0 0 14 16,0 0 14-16,-2 0 17 0,-2 2 14 16,-1 1 19-16,-3 4-46 31,-9 5 7-31,-7 8 1 15,-10 14 4 1,-10 10 7-16,-13 11-4 0,-8 6-12 0,-6 4-14 16,1-1-11-16,5-3-18 15,10-4-25-15,9-8-20 16,12-8-11-16,9-10-10 16,7-6-16-16,7-9-44 31,6-4-170-31,4-9-976 15,2-2 68-15,9-5 62 0,12-8 55 0</inkml:trace>
  <inkml:trace contextRef="#ctx0" brushRef="#br1" timeOffset="83670.44">26356 1706 4526 0,'0'0'113'0,"0"4"132"0,2 9 106 15,4 10 7-15,7 12 6 32,4 14 8-32,5 8 6 0,3 4 8 15,-1 1 8-15,-1-1-84 0,0-6-38 16,-4-6-150-16,-2-7-122 16,-5-10 0-16,-2-8 0 15,-8-5 0-15,0-8-214 16,1-4-536-1,-3-4-931-15,0-13 134 16,2-15 116-16,6-13 103 0</inkml:trace>
  <inkml:trace contextRef="#ctx0" brushRef="#br1" timeOffset="85265.9">27126 1392 1153 0,'0'0'81'15,"0"0"8"-15,2 2 10 16,0-2 17-16,3-2 21 16,4 4 17-16,5 0 20 15,10 0 18-15,4 4 15 16,5 1-64-1,5 3-11-15,4 0-5 16,4 5-9 0,3 1-15-16,7 1-20 0,5 1-17 15,4 2-20-15,2 1-16 0,6 5-13 32,0 2-8-32,4 3 0 0,-3-2 3 15,0 3-2-15,-4-4 2 0,-3-1 1 16,-4 4 2-1,-1-3-4-15,-3 3 3 16,-2 0-3 0,-5 1-1-16,3 3 0 15,1-1-5-15,2-1-3 16,1 2-1-16,1-2-3 0,0-2 0 16,-2-3 1-16,-2 0 0 15,-1-2-1 1,-2-2-1-16,-5 2 0 0,2 1-1 15,0 2 2-15,0 3 1 32,2-2-1-32,4 4 1 0,-1-1 4 15,-3-2 6-15,2-4 8 16,-6-1 6-16,-3-4 11 16,-3-3 11-1,-3-1 12-15,-4-1 7 0,-3 0 8 16,-4 0 6-1,1 2 15-15,-3-4 16 0,2 3 15 16,0-3 14-16,-1-1 6 16,-1 1 0-1,-3-3 1-15,-4-3-2 0,-3 1-3 16,-5-3-3 0,-2-2-19-16,-6-2-48 15,-2 0-147-15,57-3-1089 16,-70-4 67-16,-7-8 61 15</inkml:trace>
  <inkml:trace contextRef="#ctx0" brushRef="#br1" timeOffset="86332.51">27643 812 4749 0,'0'-4'246'31,"0"2"35"-31,0-2 27 0,0-2 14 0,0 6 31 32,0 2 8-32,-7 8 6 0,-3 12 8 15,-5 10 8-15,-3 13-178 16,-1 9-104-16,6 1-34 16,3-4-26-16,6-2-12 15,6-7-26 1,10-6-3-16,7-7 0 15,7-7 0-15,11-9 0 0,5-7 0 16,-1-5 0-16,-4-8 0 16,-8-10 0-1,-8-11 0-15,-7-8 0 0,-7-16 0 16,-3-8 0 0,-4 0 0-16,-6 4 0 15,-4 5 0-15,-4 14 0 16,-6 7 0-16,-9 12-104 15,2 8-236-15,3 6-211 16,1-8-1122-16,14 8 133 16,5-3 115-16,10-4 101 15</inkml:trace>
  <inkml:trace contextRef="#ctx0" brushRef="#br1" timeOffset="86641.15">28035 512 5251 0,'0'-5'306'16,"0"1"4"-16,0-1 5 0,0 3 6 16,0 13 6-1,1 17 3 1,-1 14 8-16,0 17 5 0,0 14 7 15,2 6-350 1,-2-1 0-16,0-5 0 0,2-7 0 0,5-8 0 16,4-8 0-1,2-7 0-15,5-8 0 16,3-3 0-16,6-10 0 31,3-6 0-31,1-5-278 0,3-7-233 0,-5-24-1218 16,-4 5 142-16,-6-10 122 15</inkml:trace>
  <inkml:trace contextRef="#ctx0" brushRef="#br1" timeOffset="87438.43">27993 961 3938 0,'-9'-8'220'31,"0"-2"41"-31,4 0 3 0,1-4 5 0,20 1 2 16,8 1 5-16,6-4 1 16,5-1 5-16,2-6 16 15,-4-2-87-15,-11-1-25 16,-6-8-23-16,-7 0 2 31,-1-1 1-31,-6 2 1 0,0 5 1 0,-2 7 7 16,2 8-3-16,-2 4-10 15,0 7-85-15,0 4-54 16,3 12-23-16,1 12 0 16,-2 15 0-16,2 11 0 15,-4 8 0-15,3 2 0 16,-3-1 0-16,0-5 0 16,0-7 0-16,0-7 0 15,0-10 0-15,0-7 0 16,1-10 0-16,-1-5 0 15,5-8 0 1,5-2 0-16,4-8 0 0,9-9 0 16,5-11 0-16,1-6 0 15,2-4 0-15,-6 4 0 16,-5 7 0 0,-7 10 0-16,-4 10 0 15,-5 10 0-15,-2 10 0 16,-1 7 0-16,1 5 0 15,2 3 0-15,1 1 0 16,6-3 0-16,2-6 0 16,6-1 0-16,6-7 0 15,6-3 0-15,3-5 0 16,3-6 0-16,-4-5 0 16,-3-7 0-16,-7-8 0 15,-7-10 0-15,-6-6 0 16,-4 0 0-1,-6 4 0-15,0 6 0 16,-2 11 0-16,-6 11 0 16,-9 6 0-16,-2 13 0 15,-3 10 0-15,0 10 0 16,7 5 0-16,9 5 0 16,6 0 0-16,4-4 0 15,11-3 0-15,7-7 0 16,3-5 0-16,10-8-233 15,-1-5-183-15,7-7-388 16,-12-9-749-16,-6-10 116 16,-10-11 101-1,-2-11 90-15</inkml:trace>
  <inkml:trace contextRef="#ctx0" brushRef="#br1" timeOffset="87752.14">28895 937 3407 0,'10'0'204'15,"5"5"38"-15,4 6 94 16,4 7 70-16,-5 4 43 16,-3 8 36-16,-4 2 13 15,-5-2 14-15,-3-2 12 16,-3-2-190-16,0-4-40 16,-1-8-40-16,-1-5-108 15,-1-4-76-15,-2-9-40 16,3-7-30-16,0-12 0 15,5-11 0 1,6-9 0-16,7-6 0 0,1 0 0 16,3 6 0-1,-2 10 0-15,-2 8-306 16,5 12-368-16,0 7-1003 16,6 5 133-16,5-1 115 15</inkml:trace>
  <inkml:trace contextRef="#ctx0" brushRef="#br1" timeOffset="88448.5">29741 994 4620 0,'0'-11'320'0,"0"-6"35"0,0-4 7 15,-4-1 6 1,-4 5 9-16,-7 4 5 16,-7 9 10-1,-8 6 6-15,-2 11 9 0,-1 7-232 16,3 11-140 0,5 4-35-16,11 3 0 0,4 0 0 15,7-4 0-15,1-5 0 16,9-7 0-1,2-6 0-15,1-6 0 0,6-8 0 16,4-2 0-16,2-6 0 16,0-8 0-1,-3-7 0-15,2-7 0 16,-2-5 0-16,-8 2 0 16,-2 8 0-16,-2 6 0 15,-5 9 0-15,-2 9 0 16,1 9 0-16,3 6 0 15,2 5 0-15,3 4 0 16,2 1 0-16,0-2 0 16,0-7 0-16,2-4 0 15,0-5 0 1,3-5 0-16,-1-4 0 16,2-8 0-16,-3-6 0 15,-1-9 0-15,-3-9 0 16,1-11 0-16,0-7 0 15,-2-8 0-15,1-5 0 16,1 2 0-16,-2 3 0 16,-2 13 0-16,-2 11 0 15,-2 17 0-15,-3 15 0 16,0 22 0 0,0 16 0-16,0 15 0 0,4 13 0 15,3 6 0 1,2-3 0-16,6-6 0 0,1-9-96 15,3-9-187-15,0-10-121 16,4-12-281-16,2-11-863 16,0-11 114-1,-1-9 101-15,-1-12 90 0</inkml:trace>
  <inkml:trace contextRef="#ctx0" brushRef="#br1" timeOffset="88749.76">30218 506 5088 0,'0'-9'283'16,"0"2"36"-16,1 2 4 15,1 3 7-15,5 15 5 16,-1 17 5-16,-2 13 7 16,-1 11 6-16,-2 7 6 15,-1 7-282-15,0 0-40 16,0-3-37-16,0-6 0 15,0-2 0-15,0-9 0 16,0-5 0-16,5-8 0 16,4-7 0-16,8-8 0 15,7-8-85-15,9-3-270 16,8-7-277 0,2-7-1021-16,-2-9 130 15,-8-3 114-15,-12-7 98 16</inkml:trace>
  <inkml:trace contextRef="#ctx0" brushRef="#br1" timeOffset="88917.61">30095 935 5292 0,'5'-9'222'15,"12"-5"-7"-15,12-1-49 16,14-4-156-16,12 3-183 15,10-1-1121-15,-4 6 82 16,-8-2 73-16,-11 7 67 16</inkml:trace>
  <inkml:trace contextRef="#ctx0" brushRef="#br1" timeOffset="89232.31">30504 949 3523 0,'11'6'147'16,"5"-4"1"-16,9-1 3 15,8 0-2-15,2-3-4 16,-3-6-7-16,-5-4-4 16,-7-8 4-1,-11-4 14-15,-5-2-134 16,-5 4 5-16,-8 6 28 16,-11 6 63-16,-3 10 134 15,-9 11 70-15,-8 10 14 16,5 9 12-16,8 6 4 15,10 8-11-15,9-2-8 16,11-2-9-16,4-3-27 16,8-7-75-16,6-5-420 15,6-2-216-15,10-11-230 16,-1-24-933-16,-3 10 119 16,-1-6 104-16,-9-10 93 15</inkml:trace>
  <inkml:trace contextRef="#ctx0" brushRef="#br1" timeOffset="89561.53">30780 938 3547 0,'0'-8'202'15,"4"1"18"-15,6 1 47 16,8 1 78-16,6 6 57 16,6 12 62-1,1 9 17-15,-2 4 12 0,-9 6 12 16,-6 1-197-16,-5-1-29 15,-5-1-16-15,-5-4-49 16,-2-7-87-16,-6-3-61 16,2-10-58-16,-5-3-8 15,0-8 0 1,4-10 0-16,5-8 0 0,5-9 0 16,8-13 0-1,7-7 0-15,1-4 0 16,2 3 0-16,-6 10 0 15,-5 9-291-15,-6 12-193 16,-3 12-1248-16,-5 6 142 16,-1 3 123-16,-8 0 106 15</inkml:trace>
  <inkml:trace contextRef="#ctx0" brushRef="#br1" timeOffset="92551.14">31206 941 3519 0,'0'-2'172'0,"0"2"39"16,0 0 53-16,1-1 37 16,-1 2 21-16,0-1 72 15,-1 5 80-15,-1 7 11 16,-4 4 13-16,1 6-154 15,-3 4-34-15,0-2-40 32,2-1-56-32,2-3-40 0,-1-4-16 0,4-4-77 15,1-4-81 1,-2-4 0 0,2-1 0-16,2-3 0 15,-2 0 0-15,1-4 0 0,5-5 0 16,4-4 0-16,8-10 0 15,3-3 0-15,4-8 0 16,4-2 0-16,-2 6 0 16,-5 1 0-16,-2 9 0 15,-7 8 0-15,-4 9 0 16,-1 3 0 0,-2 10 0-16,-5 8 0 15,4 6 0-15,-2 4 0 16,1 2 0-16,4-5 0 15,6-2 0-15,2-4 0 16,4-4 0-16,6-4 0 16,3-2 0-16,2-5 0 15,3-3 0-15,-2 1 0 16,-2-6 0-16,-1-3 0 16,-5-2 0-16,-3-7 0 15,-1-2 0-15,-5-1 0 16,-6 2 0-1,-4-1 0-15,-4 3 0 16,-1 2 0-16,-6 0 0 16,-5 4 0-1,-2 0 0-15,-6 3 0 0,-4 3 0 16,-2 4 0-16,2 7 0 16,2 6 0-16,3 5 0 15,5 4 0-15,6 2 0 16,6-1-17-16,-1-2-27 15,4-4-12-15,2-4-15 16,4-6-27-16,4-3-26 16,5-4 3-16,5-2-3 15,0-3 3 1,1-4 9-16,-1-1 24 16,-2-7 45-16,-5 3 41 15,-3 0 13 1,-6 5 10-16,-5 6 19 0,-1 2 3 15,0 4 2-15,0 6-2 16,2 2-1-16,-1 3-21 16,4 4-47-16,3-5-55 15,-1 1-56-15,7-4-39 16,0-2-15-16,3-5-15 16,2-3-2-16,0-1 2 15,-3-4-3-15,-1-6 20 31,-3-7 35-31,-3-9 32 0,-1-8 69 16,-3-8 65-16,-2-7 45 16,-1-6 45-16,3-3 80 15,1-4 49-15,0 2 46 0,3 6-3 16,0 8-4 0,-1 13-6-16,-4 7-12 15,0 12-11-15,-3 10-22 16,-1 19-38-16,0 12-78 15,0 18-55-15,0 10-48 0,0 14 0 16,0-3 0 0,2-1 0-16,1-8 0 15,3-7 0-15,5-6 0 16,6-8 0-16,5-6-206 16,3-9-132-16,5-5-244 15,2-68-1057-15,1 46 128 16,-2-6 112-16,-8-9 97 15</inkml:trace>
  <inkml:trace contextRef="#ctx0" brushRef="#br1" timeOffset="92817.44">31964 978 3204 0,'9'0'89'15,"9"-2"30"-15,7 2 42 0,6-2 45 16,-2 2 36 0,2-2 74-16,-6 2 75 0,-5 0 61 15,-7 2 48-15,-2 7-55 16,-4 2-26-16,-4 6-25 16,-1 5-45-16,-2 1-44 15,0 1-38-15,0-4-82 16,0-1-226-16,0-4-307 15,18-4-552-15,-13-7-657 16,-1-4 116-16,1-7 102 16,2-9 90-1</inkml:trace>
  <inkml:trace contextRef="#ctx0" brushRef="#br1" timeOffset="92951.84">32234 800 5364 0,'1'-15'294'15,"1"1"5"-15,-1-1 5 16,1 2-232-16,-1 9-150 16,87 10-1349-16,-76 4 99 15,6 2 87-15,1-1 77 16</inkml:trace>
  <inkml:trace contextRef="#ctx0" brushRef="#br1" timeOffset="93445.07">32332 897 3930 0,'0'3'204'31,"0"3"71"-31,0 1 71 0,0 9 73 16,0 7 9-16,0 1 12 15,0 2 9-15,0 1 11 16,0-1 10-1,0-4-179-15,0-5-51 0,0-5-82 16,1-5-80-16,-1-1-75 16,2-4-3-16,4-2 0 15,1-4 0 1,4-1 0-16,4-5 0 0,2-5 0 16,-1-5 0-16,0-1 0 15,-3 1 0-15,-2 3 0 16,-2 2 0-1,-3 4 0-15,1 2 0 16,-2-1 0-16,0 1 0 16,3-1 0-16,0 2 0 15,0-3 0-15,1-2 0 16,0 1 0-16,-4 2 0 16,-2 0 0-1,0 3 0-15,-3 3 0 0,0 1 0 16,0 2-115-16,0 0-277 15,0 1-239 1,0-20-1004-16,0 18 126 16,0 4 112-16,0 2 98 0</inkml:trace>
  <inkml:trace contextRef="#ctx0" brushRef="#br1" timeOffset="93803.8">32547 943 2816 0,'9'0'141'16,"4"1"5"-16,4 0 2 15,5-1 3-15,2 0 3 0,-5-1 3 16,0-2 4 0,-4-1 10-16,-7-4 8 15,-4-4-110-15,-2 2-13 16,-2 0 0-16,-2 2 11 16,-1 2 3-16,-6 4 7 15,-5 2 5-15,-6 8-1 16,0 9-6-1,1 6-6-15,4 7-12 16,6 5-11-16,3-3-5 0,4-2-8 16,2-5-4-1,5-2-9-15,2-4-1 0,6-8-14 16,4-2-17 0,6-3-24-16,3-3-25 15,-1-3-20 1,-3 0-36-16,-2-1-55 0,-4-1-79 15,0-2-208-15,-10-3-410 16,-4 0 39-16,1-1 35 16,-1 1 34-16</inkml:trace>
  <inkml:trace contextRef="#ctx0" brushRef="#br1" timeOffset="94413.25">32847 1070 2234 0,'5'-3'120'16,"1"-1"15"-16,3-3 12 15,2-1 16-15,-1-3 10 16,0-2 12-16,2-1 18 16,-4-3 12-16,1 0 12 15,-4 2-99-15,-3 3-24 16,0 4-18-16,-2 4-13 16,-2 2-16-1,-2 4-11-15,-3 4-12 16,1 8-16-16,0 3-11 15,3 5-15-15,3 5-11 16,6-1 0-16,4 0 1 16,2 1 1-16,2-4-4 15,-2 0-1-15,-2-1 2 16,-7-3 2-16,-2-3 14 16,-1-4 23-16,-4-3 15 15,-2-5 7-15,-1-3-38 16,4-1-300-16,-1-7-573 15,4-5 39-15,13-4 36 16</inkml:trace>
  <inkml:trace contextRef="#ctx0" brushRef="#br1" timeOffset="94521.14">33147 1166 3455 0,'0'0'-176'16,"-9"-1"-528"-16,0-2 25 15,-2-4 24-15</inkml:trace>
  <inkml:trace contextRef="#ctx0" brushRef="#br1" timeOffset="102561.51">13922 6364 3887 0,'0'-1'150'0,"-3"-2"34"16,3 0 56-16,0 0 84 16,0-1 82-1,0 3 24-15,0-1 9 0,0 2 11 16,0 9 10 0,0 10-124-16,0 18-38 15,0 18-36-15,0 18-62 16,3 14-93-16,-3 6-89 15,1 1-18 1,0-3 0-16,1-4 0 0,0-9 0 16,2-11 0-1,-4-11 0-15,0-12 0 0,3-14 0 16,-3-10 0 0,0-8 0-16,0-8 0 0,0-7 0 15,0-8-161-15,67-15-782 16,-53-15-702-1,9-16 129-15,6-11 112 0</inkml:trace>
  <inkml:trace contextRef="#ctx0" brushRef="#br1" timeOffset="102980.13">14245 6471 5441 0,'0'-7'287'0,"0"-3"5"0,0 0 3 16,0 1 6-1,0 6 3-15,0 2 6 31,0 12 5-31,0 14 4 0,3 17 8 0,1 18-327 16,2 21 0 0,1 11 0-16,1 8 0 0,-7 2 0 15,2-3 0-15,-3-8 0 16,0-8 0-16,0-14 0 16,0-16 0-16,0-12 0 15,0-12 0-15,0-10 0 16,0-10 0-1,0-4 0-15,-3-6 0 16,0-9-127-16,20-6-734 0,-26-6-814 16,0-6 134-1,-7-8 115-15,-11 6 101 16</inkml:trace>
  <inkml:trace contextRef="#ctx0" brushRef="#br1" timeOffset="103367.65">13304 7032 4910 0,'0'-4'333'16,"0"0"6"-16,0-2 5 16,11 4 7-16,14 8 6 0,20 14 7 15,16 7 6-15,15 10 8 16,3 9 7-16,-4 1-325 15,-7-4-60-15,-10-1 0 16,-8-4 0-16,-12-6 0 16,-9-5 0-1,-6-5 0-15,-1-3-329 16,3-10-333-16,2-5-1012 16,0-10 133-1,9-10 115-15,0-11 101 16</inkml:trace>
  <inkml:trace contextRef="#ctx0" brushRef="#br1" timeOffset="103619.98">14681 6909 5835 0,'2'-13'248'0,"-2"3"4"15,0 1 2 1,-12 6 4-1,-13 22 3-15,-15 19 4 0,-18 17 3 16,-12 14 4-16,-6 10 6 16,0-2-278-16,4-2 0 15,9-7 0 1,7-9-273-16,31-8-688 0,-15-12-649 16,6-17 124-16,1-11 108 15,5-9 96-15</inkml:trace>
  <inkml:trace contextRef="#ctx0" brushRef="#br1" timeOffset="134329.54">10398 8626 4172 0,'-1'0'173'0,"1"0"86"16,0-1 66-16,-2 1 68 15,2 0 7-15,0 0 8 16,0-1 10-16,0 1 7 16,0 0 11-16,0-2-114 15,0 2-78-15,-2 0-99 16,-1 2-74-16,-6 10-71 15,-5 12 0 1,-8 12 0-16,-5 16 0 16,-5 10 0-16,2 2 0 15,-1 0 0-15,7-9 0 16,3-7 0-16,10-10 0 16,2-11 0-16,8-11 0 15,1-7 0-15,3-9 0 16,4-9 0-16,7-13 0 15,5-14 0-15,6-13 0 16,4-15 0-16,-4-5 0 16,1-5 0-16,-4-3 0 15,1 3 0 1,-3 8 0-16,-2 10 0 16,1 7 0-16,-2 14 0 15,-6 9 0-15,1 11 0 16,4 8 0-1,3 8 0-15,5 14 0 0,10 17 0 16,6 14 0-16,-1 17 0 16,1 12 0-16,-2 4 0 15,-6-2 0 1,-3-5 0-16,-5-7 0 16,-7-11 0-16,-5-8 0 0,-3-13 0 15,-2-9 0 1,-4-9 0-16,-3-5 0 15,0-10 0-15,0 0 0 16,-2-9-435-16,-5-47-1388 16,-3 34 156-16,-2-5 134 15,-6 0 116 1</inkml:trace>
  <inkml:trace contextRef="#ctx0" brushRef="#br1" timeOffset="134676.23">10329 8922 5285 0,'0'0'287'0,"-1"0"3"16,1-2 4-16,7 2 6 0,12 0 4 16,16-2 4-16,16-2 5 15,14-3 7 1,8-3 3-16,-1 0-467 15,-4-3-442 1,-5-3-1113-16,-2-1 136 16,-8-4 119-16</inkml:trace>
  <inkml:trace contextRef="#ctx0" brushRef="#br1" timeOffset="135072.86">11294 8823 5468 0,'-3'0'285'15,"-3"0"3"-15,3 0 6 16,1 1 3-1,0 0 4-15,6 0 7 16,12 1 3-16,17-1 5 16,19-1 7-16,21-1-323 15,16-2 0-15,10 0 0 16,-4-3 0-16,-1-2 0 16,-9-1 0-16,-11-1 0 15,-15-1 0-15,-12 0 0 16,-16 0 0-16,-14 3 0 15,-9 2 0-15,-6 1 0 16,-8 1-295 0,-2 3-390-16,-9-2-992 15,-5-2 133-15,-6 2 115 0</inkml:trace>
  <inkml:trace contextRef="#ctx0" brushRef="#br1" timeOffset="135480.48">11698 8609 4599 0,'-4'-6'355'0,"-1"0"7"0,0 0 6 16,1 0 9-16,1 2 6 16,1 4 8-16,11-2 8 15,12 5 8-15,21 1 8 16,15 7-280-16,17 2-135 16,6 5 0-16,-3 3 0 15,-12 4 0-15,-15 7 0 16,-15 3 0-16,-19 5 0 15,-14 2 0 1,-19 2 0-16,-13-4 0 16,-11 0 0-16,-1-6 0 15,-6-2 0-15,13-6-459 16,13-10-1357-16,12-8 155 16,15-10 132-16,13-11 116 15</inkml:trace>
  <inkml:trace contextRef="#ctx0" brushRef="#br1" timeOffset="136464.54">13038 8696 7036 0,'0'-9'125'0,"0"3"1"0,0-1 1 16,3 2 0-1,4 13 1-15,2 12 1 16,4 15 1-16,3 12 1 15,-1 15 1-15,-5 6-132 16,-4 1 0-16,-1 0 0 16,-3-6 0-16,-2-4 0 15,2-6 0-15,-2-11 0 16,0-10 0-16,0-10 0 16,0-9 0-16,0-8 0 15,0-4 0-15,0-3 0 31,0-4 0-31,-2-5 0 16,-2-8 0-16,-1-6 0 0,-1-7 0 16,0-3 0-16,2-3 0 15,4-3 0-15,0-1 0 16,0-3 0-16,0-1 0 16,6-2 0-16,-4-2 0 15,4-5 0 1,-1-4 0-16,1-1 0 0,1-3 0 15,7-2 0 1,3 5 0-16,8 2 0 16,11 6 0-16,9 9 0 15,11 7 0-15,5 10 0 16,-2 7 0-16,-6 9 0 16,-14 5 0-16,-13 9 0 15,-16 9 0-15,-10 6 0 16,-13 9 0-1,-8 6 0-15,-2 4 0 0,2 4 0 16,4 0 0-16,8-1 0 16,16 1 0-1,12-3-3-15,7-6 2 16,0-2-12-16,-3-4-13 16,-14-7 26-16,-9-7 0 15,-23-4 0 1,-12-3 0-16,-17-5 0 15,-7 2 0-15,-4-3 3 0,12-3-81 16,18 3-308-16,19-7-1418 16,25 6 152-16,21 0 132 15,19 0 115-15</inkml:trace>
  <inkml:trace contextRef="#ctx0" brushRef="#br1" timeOffset="136761.81">13750 9041 8191 0,'0'3'0'15,"0"2"0"1,0 6 0-16,0 6 0 15,0 9 0-15,0 3 0 0,0 7 0 16,0 3 0 0,0 4 0-16,0-2 0 15,0-1 0-15,-4-7 0 16,2-4 0-16,-1-10 0 16,2-5-516-16,-2-11-1285 15,10-16 152 1,4-20 131-16,9-17 115 15</inkml:trace>
  <inkml:trace contextRef="#ctx0" brushRef="#br1" timeOffset="137427.72">14263 8642 8191 0,'0'4'0'16,"-3"14"0"-16,-3 13 0 0,-6 13 0 16,-3 11 0-16,-4 14 0 15,-4-3 0 1,4-3 0-1,-1-8 0 1,7-9 0-16,6-13 0 0,5-12 0 0,0-10 0 16,2-11 0-16,2-16 0 15,2-12 0-15,5-18 0 16,4-12 0-16,10-16 0 16,6-4 0-1,1 1 0-15,1 3 0 0,0 13 0 16,-6 12 0-16,-2 16 0 15,-1 10 0 1,-2 14 0 0,5 12 0-16,2 12 0 0,3 14 0 15,0 10 0-15,-2 10 0 16,1 3 0-16,-7 0 0 16,0-4 0-16,-7-6 0 15,-4-6 0-15,-7-7 0 16,0-8 0-16,-10-7-343 15,-5-4-1504 1,-8-7 159-16,-7-3 137 0,-8-2 119 16</inkml:trace>
  <inkml:trace contextRef="#ctx0" brushRef="#br1" timeOffset="137616.55">14166 8912 8191 0,'0'-3'0'0,"7"-1"0"16,18-6 0-16,11-2 0 16,11-3 0-16,14-4 0 15,2-4-325 1,4 3-468-16,-11-4-847 0,-11-2 127 16,-9-2 113-16,-5-3 97 15</inkml:trace>
  <inkml:trace contextRef="#ctx0" brushRef="#br1" timeOffset="137952.23">14784 8091 7845 0,'0'-8'38'15,"0"5"0"1,0-1 0-16,0 2 0 16,2 14 0-16,3 7 1 15,1 11-1-15,1 5 1 16,0 5 1-16,-1 1-40 15,-3 1 0 1,-3-6 0-16,0-1 0 16,-3-4-269-16,84-7-1599 0,-80-6 164 15,4-10 138 1,2-11 122-16</inkml:trace>
  <inkml:trace contextRef="#ctx0" brushRef="#br1" timeOffset="138521.71">15604 7675 7025 0,'0'-8'126'16,"0"5"1"-16,6 13 0 16,7 27 2-16,10 34 0 15,7 44 1-15,5 30 1 16,-11 32 1-16,-9 11 3 15,-11 8-135 1,-12 0 0-16,-8-8 0 16,3-15 0-16,4-14 0 0,3-17 0 15,5-19 0 1,2-26 0-16,2-23 0 16,0-20 0-16,-1-23 0 15,5-20 0-15,10-22-729 16,1-26-1016-16,3-25 145 15,4-26 123-15</inkml:trace>
  <inkml:trace contextRef="#ctx0" brushRef="#br1" timeOffset="139259.81">16274 8421 6511 0,'3'-4'179'16,"-3"4"2"-16,3 4 3 15,0 10 1-15,0 14 1 16,0 15 3-16,2 14 0 16,0 8 3-16,1 3 3 15,-1-1-195-15,-2-6 0 16,-2-3 0 0,-1-9 0-16,0-8 0 15,0-10 0-15,0-8 0 0,0-8 0 31,-1-9 0-31,-3-5 0 0,-3-8 0 0,-1-11 0 16,3-9 0 0,0-11 0-16,4-13 0 15,-1-5 0-15,4-1 0 16,-2 0 0-16,0 1 0 16,3 3 0-1,2-1 0-15,7-1 0 16,8 0 0-16,8-2 0 15,9-5 0-15,9 4 0 0,2 6 0 32,0 6 0-32,-8 12 0 0,-7 16 0 15,-11 12 0-15,-15 7 0 16,-7 8 0 0,-9 7 0-16,-6 8 0 31,2 5 0-31,5 6 0 0,3 5 0 0,13 0 0 0,7 4 0 15,6-3 0 1,-4 1 0-16,0-7 0 16,-11-3 0-16,-17-6 0 15,-16-7 0-15,-9-2 0 16,-12-5 0-16,-1-6 0 16,9 1-255-16,18-2-195 15,9-1-1301-15,20 6 145 31,15 2 124-31</inkml:trace>
  <inkml:trace contextRef="#ctx0" brushRef="#br1" timeOffset="139575.52">16732 8779 5776 0,'13'-8'254'0,"6"-3"3"31,7 0 4-31,8-1 3 0,0 8 4 15,-1 3 3-15,-3 10 5 16,-10 8 3-16,-9 8 6 16,-10 8-285-16,-11 9 0 15,-13 3 0 1,-9-1 0-16,-6-1 0 0,-4-7 0 16,8-8 0-1,9-10 0-15,16-7 0 0,9-7 0 16,21-6 0-16,17-9 0 15,13-5 0-15,16-3-227 16,22-2-458 0,7-1-1010-16,9-1 136 15,12 0 118-15,8-1 103 16</inkml:trace>
  <inkml:trace contextRef="#ctx0" brushRef="#br1" timeOffset="140249.9">17730 8495 8191 0,'0'-5'0'15,"0"2"0"-15,0 8 0 16,0 11 0-16,-3 15 0 16,-7 16 0-16,-3 9 0 15,-6 6 0-15,-1-5 0 16,-2-3 0 0,5-9 0-16,5-12 0 0,3-9 0 15,3-9 0-15,4-8 0 16,2-8 0-16,7-11 0 15,6-13 0-15,7-16 0 16,8-16 0 0,8-20 0-16,1-7 0 15,1 3 0-15,-3 6 0 16,-3 14 0-16,-5 17 0 16,-4 16 0-16,-2 11 0 15,0 10 0-15,5 13 0 16,1 13 0-16,2 13 0 15,0 10 0 1,-2 11 0-16,-4 1 0 0,-4-3 0 16,-3-5 0-16,-6-6 0 15,-4-8 0 1,-4-4-300-16,-4-6-349 16,-11-8-1036-16,-10-5 134 15,-4-5 117-15,-14-4 102 16</inkml:trace>
  <inkml:trace contextRef="#ctx0" brushRef="#br1" timeOffset="140425.73">17672 8767 5983 0,'9'-9'233'0,"8"-4"3"16,15-3 4-16,11-4 1 15,6 1-147-15,9 1-189 16,2-3-259-1,-9-2-1157-15,-8-2 110 16,-7-4 96-16,-8 1 87 16</inkml:trace>
  <inkml:trace contextRef="#ctx0" brushRef="#br1" timeOffset="140789.39">18214 7903 5986 0,'1'-10'233'31,"5"1"3"-31,-1 4 3 0,3 3 3 0,4 7 2 16,-1 12 4-16,-1 9 3 16,-3 3 3-16,-1 7 4 15,-6 0-258-15,0 3-258 16,0-3-388-16,-3-2-1051 15,3-8 137-15,0-8 118 16,4-10 103-16</inkml:trace>
  <inkml:trace contextRef="#ctx0" brushRef="#br1" timeOffset="141345.88">19136 7622 8191 0,'0'9'0'16,"6"24"0"-16,1 28 0 0,5 36 0 15,-1 35 0-15,-3 37 0 16,-4 15 0 0,-1 6 0-16,-5 3 0 15,-1-11 0-15,5-14 0 16,-1-13 0-16,1-13 0 15,-2-21 0-15,3-21 0 16,0-21 0-16,-2-25 0 16,1-21 0-1,6-20-289-15,2-23-1573 0,2-23 161 16,8-30 140-16,0-23 120 16</inkml:trace>
  <inkml:trace contextRef="#ctx0" brushRef="#br1" timeOffset="142138.8">19659 8461 5751 0,'0'-2'257'15,"2"1"3"-15,2 1 4 16,0 5 2-16,0 14 5 15,1 14 3 1,1 12 5-16,-2 13 3 16,-2 8 5-16,-1 4-287 15,1-4 0-15,-5-1 0 16,-2-8 0-16,1-6 0 16,-2-11 0-16,-1-9 0 15,0-8 0-15,2-7 0 16,4-9 0-1,1-3 0-15,0-8 0 0,0-3 0 16,0-9 0 0,0-7 0-16,0-8 0 15,0-9 0-15,0-6 0 16,0-6 0-16,1-4 0 16,2-9 0-16,7-8 0 15,5-3 0-15,9-4 0 16,11-4 0-16,8 4 0 31,9 6 0-31,3 9 0 0,3 14 0 0,-4 14 0 16,-9 18 0-16,-11 12 0 15,-16 12 0 1,-15 13 0-16,-18 12 0 16,-10 9 0-16,-7 9 0 15,9 6-19-15,7 2-36 16,12 2-7-16,14-4-1 15,9-1-5-15,1-7 2 16,-7-9 54-16,-4-8 12 16,-15-7 0-16,-17-8 0 15,-15-9 17-15,-10-2 37 16,-9-3 9-16,2 0-24 16,16-2-347-1,17 2-1503-15,16 4 153 16,21 2 134-16,14 5 114 15</inkml:trace>
  <inkml:trace contextRef="#ctx0" brushRef="#br1" timeOffset="142519.28">20071 8958 6241 0,'4'-7'207'0,"6"-2"3"15,10-7 1 1,12-3 3-16,7 1 3 16,10 0 1-16,0 5 4 15,-4 5 2-15,-12 4 3 16,-11 7-227 0,-12 6 0-16,-13 5 0 0,-10 6 0 15,-3 8 0-15,1 7 0 16,7 2 0-16,2 2 0 15,11-2 0-15,4-1 0 16,2-5 0 0,-4-5 0-16,-2-5 0 15,-10-6 0-15,-15-7 0 32,-13-4 0-32,-11-3 0 15,-3-2 0-15,5-2-379 0,14-12-1459 16,17-2 158-16,14-7 137 0,19-7 117 15</inkml:trace>
  <inkml:trace contextRef="#ctx0" brushRef="#br1" timeOffset="143210.03">20807 8523 6994 0,'3'-4'130'16,"-3"8"0"-16,1 11 1 15,-4 14 1 1,-5 17 1-16,-8 15 1 15,-3 12 0-15,-3-4 2 0,2-3 1 16,2-9-137 0,6-9 0-16,5-13 0 15,2-12 0 1,1-9 0-16,4-9 0 0,0-13 0 31,2-12 0-31,5-16 0 16,7-14 0-16,9-19 0 0,5-13 0 0,5-6 0 15,2 3 0 1,-1 8 0-16,-2 15 0 31,0 19 0-31,-2 16 0 0,2 16 0 0,-2 15 0 16,1 14 0 0,1 15 0-16,-7 14 0 0,-3 9 0 15,-4 5 0-15,-3 1 0 16,-5-10 0-16,-1-4 0 15,-2-10 0 1,-4-8 0-16,-1-7 0 0,-2-9-355 16,66-3-1489-1,-78-9 159-15,-6-2 136 0,-8-4 119 16</inkml:trace>
  <inkml:trace contextRef="#ctx0" brushRef="#br1" timeOffset="143382.79">20752 8808 5530 0,'8'-9'279'16,"7"-4"3"-16,13-2 5 15,14-2 4-15,3 2 4 16,11 2-261-16,2 1-230 16,-4-41-1374-1,-6 33 119-15,-5-6 103 0,-5-3 91 16</inkml:trace>
  <inkml:trace contextRef="#ctx0" brushRef="#br1" timeOffset="143778.43">21295 7852 5629 0,'0'-10'268'0,"0"0"5"16,0 5 3-16,0 10 4 16,0 12 5-16,3 14 3 15,-2 7 5-15,4 5 4 16,-4-4 5-16,2 2-302 16,-1-4 0-1,-2-2 0-15,0-4-416 16,3-62-1412-16,-2 50 157 15,3-10 134-15,6-8 117 16</inkml:trace>
  <inkml:trace contextRef="#ctx0" brushRef="#br1" timeOffset="144280.62">21908 7582 8191 0,'0'-12'0'16,"0"10"0"-1,1 16 0-15,6 29 0 0,0 39 0 0,-2 39 0 16,1 32 0-16,-2 23 0 15,-7 5 0-15,-6-3 0 16,1-4 0-16,-5-14 0 16,1-15 0-16,2-17 0 15,3-16 0 1,4-22 0-16,3-21 0 16,0-22 0-16,1-19 0 0,5-19-95 15,10-15-526 1,3-24-1127-16,11-26 145 15,3-21 124-15,8-14 108 16</inkml:trace>
  <inkml:trace contextRef="#ctx0" brushRef="#br1" timeOffset="144481.46">22572 8632 8191 0,'0'-3'0'0,"1"-1"0"16,1-4 0-1,-1 0 0-15,4-1 0 16,9 2-585-16,3-4-1198 16,8-3 150-16,1-8 128 15</inkml:trace>
  <inkml:trace contextRef="#ctx0" brushRef="#br1" timeOffset="144669.08">23060 8585 8191 0,'0'0'0'16,"0"-3"0"-16,3-2-361 0,6-57-1482 15,8 44 160-15,3-6 135 16,11-5 119 0</inkml:trace>
  <inkml:trace contextRef="#ctx0" brushRef="#br1" timeOffset="144841.56">23568 8545 8191 0,'0'-2'0'0,"0"2"0"0,0-1-399 0,0-6-1434 0,9-5 158 16,4-8 135-16,8-6 117 0</inkml:trace>
  <inkml:trace contextRef="#ctx0" brushRef="#br1" timeOffset="145378.6">24331 7606 7173 0,'0'43'111'31,"1"33"0"-31,-1 39 0 0,0 38 1 0,0 28 1 15,-3 14 1-15,-8 4 0 16,-7-3 1-16,-6-3 2 16,-2-21-117-1,3-9 0-15,4-14 0 0,7-18 0 16,9-25 0-16,2-23 0 16,4-22-268-16,9-30-1601 15,6-25 164-15,9-29 139 16</inkml:trace>
  <inkml:trace contextRef="#ctx0" brushRef="#br1" timeOffset="146279.76">24539 8306 5859 0,'6'0'246'15,"1"3"3"1,4 8 2-16,-1 13 5 0,-2 13 3 15,-5 18 2 1,-2 12 5-16,-2 7 4 16,-4 1 4-16,-2 1-274 0,-2-5 0 15,-5-7 0-15,1-9 0 16,-2-9 0-16,7-10 0 16,2-13 0-16,1-7 0 15,4-8 0 1,1-6 0-16,0-3 0 15,0-3 0-15,0-4 0 16,0-7 0 0,0-5 0-16,0-7 0 0,0-5 0 15,0-7 0-15,4-6 0 16,1-7 0-16,6-7 0 16,5-12 0-16,10-8 0 31,8-3 0-31,4-2 0 0,10-5 0 0,10 6 0 15,2 10 0 1,0 11 0-16,-1 16 0 0,-5 20 0 16,-13 16 0-1,-10 16 0-15,-17 14 0 16,-16 13 0-16,-16 11-30 16,-7 12-55-16,1 4-43 15,8 5-9-15,7 1-8 16,8-4 3-16,6-6 10 15,3-8 32-15,-5-13 100 16,-6-11 0-16,-13-12 27 16,-20-9 55-16,-13-9 44 15,-13-6 9 1,-5-2-199-16,11 4-187 16,19 3-1462-16,17 5 139 15,20 10 120-15,17 3 106 16</inkml:trace>
  <inkml:trace contextRef="#ctx0" brushRef="#br1" timeOffset="146695.91">24922 8855 5971 0,'1'-1'235'0,"0"1"2"15,2 1 4-15,4 7 1 16,-2 6 5-16,1 6 2 16,-1 9 4-16,-3 6 3 15,-1 3 4-15,1 4-260 16,-4-4 0-16,2-2 0 16,0-6 0-16,2-11 0 15,-2-6 0-15,0-8 0 16,3-5 0-1,5-10 0-15,4-8 0 0,9-14 0 16,6-13 0-16,4-9 0 16,4 2 0-1,-2 3 0-15,-4 10 0 16,-4 16 0-16,-5 12 0 16,-5 9 0-16,-1 13 0 15,-3 9 0 1,-4 8 0-16,-4 5 0 15,-1 5 0-15,-1-1 0 0,2 0-191 16,10-5-375-16,3-7-1170 16,14-7 141-16,14-9 124 15,6-5 108 1</inkml:trace>
  <inkml:trace contextRef="#ctx0" brushRef="#br1" timeOffset="147623.05">25711 8358 5550 0,'2'-3'276'0,"0"2"5"0,-2 8 3 15,0 16 5 1,-4 15 4-16,-12 18 4 15,-4 11 5-15,-5 2 5 16,-6-2 5-16,2-4-312 16,6-13 0-16,5-9 0 15,7-11 0-15,4-10 0 16,5-12 0-16,2-6 0 16,2-14 0-1,4-10 0-15,9-16 0 16,2-14 0-16,10-19 0 15,7-9 0-15,0-5 0 16,1-3 0-16,0 14 0 16,-2 12 0-16,-8 16 0 15,-1 17 0-15,-3 17 0 16,2 10 0-16,3 18 0 16,-1 14 0-16,2 12 0 15,2 9 0 1,-4 13 0-16,-3-3 0 0,-2-4 0 15,-2-5 0-15,-9-10 0 16,1-7 0-16,-6-11 0 16,-2-9 0-1,-2-4-347-15,56-2-610 0,-65-8-634 16,-6-4 121 0,-8-5 105-16,-11-4 94 0</inkml:trace>
  <inkml:trace contextRef="#ctx0" brushRef="#br1" timeOffset="147782.9">25583 8605 5512 0,'7'-6'276'0,"13"0"5"16,10-5 4-16,14-1 3 16,10-3 6-1,4 3-118-15,1 0-202 0,-8 0-234 16,-8-1-1315-1,-9 0 118-15,-7-5 104 16,-10-2 92-16</inkml:trace>
  <inkml:trace contextRef="#ctx0" brushRef="#br1" timeOffset="148286.09">26299 7675 5943 0,'3'-14'237'16,"1"-1"3"-16,2 1 4 16,4 6 2-16,-3 19 3 15,-1 22 4-15,1 14 3 16,-5 15 3-1,0 7 5-15,-2 3-264 16,0-4 0-16,0-6 0 16,0-6 0-16,0-6 0 15,0-9 0-15,0-10 0 16,3-7 0-16,-3-9 0 16,0-6 0-16,0-2 0 15,0-6 0-15,0-5-102 31,15-4-1812-31,-15-8 172 0,0-9 144 0,0-1 127 16</inkml:trace>
  <inkml:trace contextRef="#ctx0" brushRef="#br1" timeOffset="150757.34">10478 11651 8191 0,'-4'21'0'16,"-8"11"0"-1,-10 18 0 1,-8 17 0-16,-6 7 0 0,-13 9 0 15,1-1 0-15,2-7 0 16,6-10 0 0,12-15 0-16,10-16 0 0,10-11 0 15,5-13 0-15,9-13 0 16,8-15 0-16,5-17 0 16,9-19 0 15,6-18 0-31,1-17 0 0,-1-7 0 0,-3-3 0 15,-6 7 0-15,-2 10 0 16,-2 15 0-16,-6 17 0 0,1 15 0 16,1 14 0-16,8 14 0 15,9 17 0 1,15 14 0-16,7 17 0 16,8 15 0-16,-5 11 0 31,-1 3 0-31,-10 4 0 0,-8-4 0 0,-8-6 0 15,-9-8 0-15,-7-6 0 16,-9-11 0-16,-4-14 0 16,-3-4 0-1,2-9 0-15,-5-7 0 16,-3-4 0-16,-7-5-367 16,65-12-1474-16,-77-3 159 15,-8-3 135-15,-3-5 119 16</inkml:trace>
  <inkml:trace contextRef="#ctx0" brushRef="#br1" timeOffset="150977.25">10263 11994 5779 0,'-5'-7'254'0,"3"-3"3"16,0-2 3-16,9-6 4 15,21 2 4 1,12-3 3-16,12 0 4 16,10-1 4-1,0 5-323-15,1 2-609 0,-12-1-1023 16,-7 1 133 0,-8-2 115-16,-3-5 103 0</inkml:trace>
  <inkml:trace contextRef="#ctx0" brushRef="#br1" timeOffset="151579.69">10995 10964 4830 0,'0'-11'338'0,"0"-3"7"0,0-2 5 16,0 1 7 15,0 10 6-31,0 2 8 0,0 15 6 0,2 11 9 16,0 16 5-16,0 11-308 15,2 14-83 1,2 3 0-16,-1 0 0 16,-2-4 0-16,2-8 0 15,-2-8 0-15,-2-12 0 16,-1-11 0-16,0-8 0 15,2-10 0-15,-4-2 0 16,1-1 0-16,1-6-466 16,-2-4-1348-16,10-3 154 15,7-5 132-15,20-2 117 16</inkml:trace>
  <inkml:trace contextRef="#ctx0" brushRef="#br1" timeOffset="152078.44">11770 11878 7241 0,'-17'0'103'0,"-5"0"1"32,4 0 0-32,3 3 1 0,20-2 1 15,32-1-1-15,31 0 2 0,31 3 0 16,19-6 2-16,22-1-109 15,-6-1 0 1,-5-2 0 0,-19-1 0-16,-14 0 0 0,-23-1 0 15,-18 1 0 1,-24 0 0-16,-12 1 0 0,-13 3 0 16,-8 0 0-16,-11 1-292 15,-3-1-183-15,-7-8-1258 16,-5 0 141-16,-9-2 124 15,-5-5 106 1</inkml:trace>
  <inkml:trace contextRef="#ctx0" brushRef="#br1" timeOffset="152324.21">12250 11601 4551 0,'-14'-6'348'16,"-1"-3"6"-16,2 1 5 15,6-2 9-15,30 4 6 16,23 2 8 0,27 10 6-16,19 11 9 0,9 11 8 15,-3 14-140-15,-21 11-265 16,-28 7 0 0,-24 1 0-16,-23-4 0 15,-19 0 0-15,-20-5 0 16,-12-7 0-1,-1-6 0-15,-1-9-324 0,8-9-1529 16,11-14 161-16,17-9 137 16,8-10 120-1</inkml:trace>
  <inkml:trace contextRef="#ctx0" brushRef="#br1" timeOffset="162852.38">14371 11421 8191 0,'0'-3'0'0,"0"2"0"16,3 1 0-16,-2 2 0 15,-1 11 0-15,-4 9 0 16,-8 11 0-16,-7 13 0 16,-15 3 0-16,-18 5 0 15,-7-1 0 1,-10-5 0-16,-5-4 0 16,0-6 0-16,7-8 0 15,4-11 0-15,8-9 0 16,10-6 0-16,11-10 0 15,8-10 0-15,6-7 0 16,13-6 0-16,4-4 0 16,8-2 0-16,9 3 0 15,13 4 0-15,2 2 0 16,15 7 0 0,6 4 0-16,7 9 0 15,-3 9 0-15,1 12 0 0,-5 11 0 16,0 11 0-16,-12 8 0 31,-5 5 0-31,-8-1 0 0,-5 1 0 16,-6-8 0-16,-3-4 0 15,-3-6-291-15,10-6-457 16,-7-7-914-16,5-10 132 16,0-5 113-1</inkml:trace>
  <inkml:trace contextRef="#ctx0" brushRef="#br1" timeOffset="163127.13">14524 12044 8191 0,'2'0'0'0,"2"4"0"16,-2 7 0-16,3 8 0 15,4 8 0-15,0 9 0 16,2 1 0-16,-2 1 0 15,0-3 0-15,-4-4 0 16,-1-2 0 0,-4-5 0-16,2-5 0 0,-2-6 0 15,0-4 0 1,0-3-184-16,0-3-348 0,2-13-1216 16,5-10 145-1,5-14 124-15,6-12 108 16</inkml:trace>
  <inkml:trace contextRef="#ctx0" brushRef="#br1" timeOffset="163692.6">14987 11659 8191 0,'2'-2'0'0,"-2"0"0"15,1 5 0-15,0 11 0 16,-1 14 0-16,-2 15 0 16,-3 8 0-16,-6 5 0 15,-2 1 0-15,-6-5 0 16,0-4 0-16,-4-9 0 15,3-7 0 1,6-9 0-16,1-6 0 16,4-10 0-16,4-10 0 15,5-14 0-15,2-13 0 0,4-16 0 16,9-15 0 0,9-13 0-16,5-6 0 15,4 7 0-15,-3 8 0 16,-3 17 0-16,-2 14 0 15,-2 16 0-15,-1 11 0 16,3 11 0-16,7 12 0 16,-2 9 0-1,6 11 0-15,0 9 0 16,-4 6 0-16,1 0 0 16,-4 1 0-16,-3-4 0 15,-7 0 0-15,-4-9 0 16,-6-6 0-16,-5-7 0 15,-2-10-95-15,-6-7-450 16,-8-5-1223-16,-8-9 148 16,-3-8 127-16,-11-6 110 15</inkml:trace>
  <inkml:trace contextRef="#ctx0" brushRef="#br1" timeOffset="163859.45">14901 11917 7743 0,'0'-4'49'0,"8"0"0"16,17-4 1-16,13-2-1 15,11-3-55-15,13-1-302 16,52-3-1481 0,-53-1 152-16,-7-6 128 0,-9 0 114 15</inkml:trace>
  <inkml:trace contextRef="#ctx0" brushRef="#br1" timeOffset="164252.09">15444 11045 5883 0,'0'-13'243'16,"4"1"3"-16,2 2 4 0,1 7 3 15,2 16 3-15,2 14 4 16,1 10 2-16,-2 4 5 16,-3 5 4-16,-3-5-271 15,-2-3 0-15,-1-3 0 16,-2-6 0-16,-1-3-276 16,11-4-634-16,-10-6-713 15,-2-9 125-15,3-8 110 16</inkml:trace>
  <inkml:trace contextRef="#ctx0" brushRef="#br1" timeOffset="164814.56">16163 10840 8191 0,'0'-7'0'0,"1"13"0"15,4 19 0-15,1 30 0 16,-5 39 0-16,-1 49 0 16,-10 31 0-16,-12 27 0 15,-12 18 0-15,-4 2 0 16,-3-7 0-16,3-5 0 16,4-22 0-1,10-22 0-15,6-24 0 16,7-30 0-16,5-30 0 15,8-28 0-15,12-28-307 16,16-47-1551-16,12-12 162 16,12-24 138-16,11-31 120 15</inkml:trace>
  <inkml:trace contextRef="#ctx0" brushRef="#br1" timeOffset="165461.96">17197 11354 8191 0,'2'1'0'16,"-2"12"0"-16,-5 13 0 15,-11 10 0-15,-17 10 0 16,-15 11 0-16,-14 4 0 16,-9-6 0-16,-2-4 0 0,-2-5 0 15,5-11 0 1,5-12 0-16,7-13 0 15,11-10 0-15,15-13 0 16,15-13 0-16,8-9 0 16,21-5 0-16,14-2 0 15,13 6 0-15,9 9 0 16,14 14 0-16,0 9 0 16,-2 15 0-16,-2 13 0 15,-8 12 0-15,-10 4 0 16,-10 7 0-1,-9 0 0-15,-7-3 0 16,-6-5 0-16,-4-4-257 16,5-6-373-16,1-8-1072 15,9-9 138-15,7-4 118 16,4-6 105 0</inkml:trace>
  <inkml:trace contextRef="#ctx0" brushRef="#br1" timeOffset="165752.69">17255 11891 8191 0,'13'-13'0'16,"8"-3"0"0,11 0 0-16,8 1 0 15,-3 9 0-15,0 6 0 16,-6 10 0-16,-13 12 0 16,-11 7 0-16,-12 11 0 15,-18 6 0-15,-11 1 0 16,-9 1 0-16,-6-4 0 15,4-9 0-15,11-9 0 16,12-8 0-16,12-13 0 16,13-5 0-16,15-9 0 15,19-4 0-15,14-6 0 16,16 0-273 0,17-2-323-16,4-2-1111 15,4 3 139-15,0-3 119 16,-6-2 104-16</inkml:trace>
  <inkml:trace contextRef="#ctx0" brushRef="#br1" timeOffset="166365.12">18020 11564 8191 0,'2'3'0'0,"-1"8"0"16,-1 12 0-16,-4 13 0 16,-7 11 0-1,-7 13 0-15,-7 4 0 0,-4-3 0 16,3-4 0 0,2-8 0-16,6-13 0 15,8-11 0-15,6-13 0 16,4-10 0-16,4-11 0 15,8-15 0-15,11-17 0 16,7-14 0-16,9-15 0 16,4-5 0-16,-2 4 0 15,-6 9 0-15,-5 13 0 16,-4 17 0 0,-2 15 0-16,4 15 0 0,1 13 0 15,4 13 0 1,0 14 0-16,0 5 0 0,-5 9 0 15,-6-3 0 1,-2-4 0-16,-8-3 0 16,-6-7 0-1,-3-4 0-15,-1-7-286 0,-7-4-262 16,-4-12-1167-16,-10-4 138 16,-10-4 121-16,-7-8 106 15</inkml:trace>
  <inkml:trace contextRef="#ctx0" brushRef="#br1" timeOffset="166525.98">17985 11850 6006 0,'0'-9'231'0,"5"-2"3"16,9-5 3-16,8-3 2 16,10 0 4-16,9 3-143 15,4 2-229 1,32 1-1534-16,-38 1 131 0,-3-2 114 15,-4-1 100-15</inkml:trace>
  <inkml:trace contextRef="#ctx0" brushRef="#br1" timeOffset="166804.71">18547 11085 6499 0,'2'-5'181'15,"-1"2"1"-15,-1 2 3 16,3 6 0 0,0 8 4-16,0 10 0 15,1 5 3-15,-1 10 1 0,-2 4 3 16,1 1-397-1,-2 3-484-15,-8-1-1017 16,-4-8 138-16,1-7 118 16,-6-10 105-16</inkml:trace>
  <inkml:trace contextRef="#ctx0" brushRef="#br1" timeOffset="167364.2">19255 10695 7691 0,'3'22'55'0,"1"22"0"15,0 30 0-15,-1 32 0 16,-6 26 0-16,-8 30 1 16,-5 16-1-16,-7 10 1 15,-6 5 2-15,0-15-58 16,9-15 0-16,8-17 0 15,6-26 0 1,6-24 0-16,2-22 0 16,-1-23 0-16,-1-15 0 15,-1-19 0-15,5-11 0 16,4-12-248-16,45-13-1626 16,-32-12 164-16,7-17 140 15,1-11 122-15</inkml:trace>
  <inkml:trace contextRef="#ctx0" brushRef="#br1" timeOffset="167745.84">19934 11814 8191 0,'0'0'0'16,"0"0"0"-16,0 0 0 15,0 0 0 1,-2 0 0-16,2 0-81 0,61-2-1839 16,-49 0 172-16,3-8 146 15,4-4 127-15</inkml:trace>
  <inkml:trace contextRef="#ctx0" brushRef="#br1" timeOffset="167991.61">20375 11768 8191 0,'0'0'0'15,"0"1"0"-15,2 1 0 16,-2-2 0-16,0 1 0 16,0-1 0-16,1 0 0 15,-1-1 0-15,0 1-365 16,3-2-1477-16,-3 1 159 16,2-5 135-16,-2-2 120 15</inkml:trace>
  <inkml:trace contextRef="#ctx0" brushRef="#br1" timeOffset="168230.94">20709 11758 8191 0,'0'1'0'16,"0"0"0"-16,3 1 0 0,-3-2 0 16,0 0 0-16,3 1-379 15,-1-68-1459 1,3 62 158-16,-1-4 137 16,1-5 117-16</inkml:trace>
  <inkml:trace contextRef="#ctx0" brushRef="#br1" timeOffset="168870.88">21298 10754 5672 0,'0'-9'265'15,"0"-1"3"1,0 5 4-16,-3 12 3 16,1 24 5-16,2 23 3 15,-3 27 5-15,3 23 3 16,-5 21 6-16,-1 14-297 16,-2 12 0-16,-1 3 0 15,-1 2 0-15,3-10 0 16,2-9 0-16,2-13 0 15,-1-12 0-15,3-17 0 16,1-19 0-16,1-16 0 16,-1-18 0-1,0-15 0-15,-3-12 0 16,3-9-158-16,60-13-1740 16,-51-14 168-16,5-18 143 15,16-23 125-15</inkml:trace>
  <inkml:trace contextRef="#ctx0" brushRef="#br1" timeOffset="169580.03">22670 11255 8191 0,'0'-2'0'16,"0"3"0"-16,-4 14 0 15,-13 16 0-15,-14 14 0 16,-15 17 0-16,-19 12 0 16,-17-5 0-1,-9-2 0-15,-2-6 0 0,1-9 0 16,4-10 0-16,11-11 0 16,13-13 0-1,13-12 0-15,13-12 0 16,12-14 0-1,14-10 0-15,9-11 0 0,12-8 0 16,14-2 0-16,12 3 0 16,8 12 0-16,17 13 0 15,3 14 0-15,7 20 0 16,-3 14 0 0,-3 15 0-16,-9 12 0 0,-8 6 0 15,-10 1 0 1,-12-6 0-16,-5-3 0 15,-3-8 0-15,-3-9 0 0,2-5 0 16,7-6-274 0,6-8-187-16,43-4-1282 15,-36-3 144-15,-1-4 123 16</inkml:trace>
  <inkml:trace contextRef="#ctx0" brushRef="#br1" timeOffset="170031.88">22763 11908 6319 0,'0'-7'199'15,"0"1"2"1,1 2 3-16,-1 0 1 0,0 11 3 16,1 8 2-1,-1 9 2-15,2 6 2 16,-2 10 5-1,1-2-219-15,-1-3 0 0,0-4 0 16,0-8 0-16,0-10 0 16,0-5 0-1,0-5 0-15,0-8 0 16,3-11 0-16,9-9 0 16,7-16 0-16,14-12 0 0,11-7 0 31,13 1 0-31,-5 7 0 0,-3 12 0 0,-11 13 0 15,-8 15 0 1,-12 12 0-16,-7 14 0 16,-5 12 0-16,-4 11 0 15,-2 8 0 1,-1 8 0-16,1 0 0 0,1-2 0 16,-1-3 0-16,7-6-75 15,11-6-351-15,14-11-1379 16,17-6 153-1,17-11 132-15,12-8 114 16</inkml:trace>
  <inkml:trace contextRef="#ctx0" brushRef="#br1" timeOffset="171344.17">23116 12085 3692 0,'0'0'148'16,"0"0"56"-16,0 0 146 15,0-2 80-15,0 1 12 16,0-2 8-16,0 2 13 16,0-2 9-16,0 0 14 15,3 2-106-15,1-3-56 16,4-1-64-16,2-5-170 16,7-3-90-1,5-5 0-15,3-7 0 16,5-6 0-16,3-2 0 15,-2-2 0-15,0 2 0 16,-8 8 0-16,-3 7 0 16,-4 8 0-16,2 10 0 15,2 16 0-15,2 13 0 16,4 16 0-16,1 12 0 16,-1 8 0-16,-2 2 0 15,-3-3 0-15,-3-10 0 16,-2-9 0-16,-9-10 0 15,-2-10 0 1,-1-9 0-16,-2-2 0 16,1-3-319-16,2-5-228 15,2-52-1160-15,4 43 137 16,3-5 120-16,3-6 105 16</inkml:trace>
  <inkml:trace contextRef="#ctx0" brushRef="#br1" timeOffset="172217.36">23838 11568 5332 0,'2'-10'298'16,"1"-2"4"-16,-2 1 6 16,2 5 3-16,-3 12 6 15,0 19 6-15,-4 12 4 16,-5 15 6-16,-10 10 7 15,-4 3-340-15,-6-2 0 16,2-5 0-16,4-12 0 16,6-9 0-1,8-14 0-15,6-9 0 16,1-9 0-16,4-10 0 16,2-12 0-16,9-10 0 15,3-15 0 1,11-11 0-16,7-9 0 0,6-8 0 15,-1-5 0-15,-1 1 0 16,-5 6 0-16,-1 11 0 16,-4 15 0-16,1 16 0 15,2 17 0-15,0 17 0 16,4 16 0-16,0 17 0 16,-3 12 0-1,-6 8 0-15,-3-1 0 16,-9-3 0-16,-4-4 0 15,-3-8 0-15,-5-9 0 16,-1-5 0-16,-2-10 0 16,-4-6-59-16,-7-4-317 15,24-6-580-15,-37-4-613 16,-10-4 118-16,-4-4 103 16</inkml:trace>
  <inkml:trace contextRef="#ctx0" brushRef="#br1" timeOffset="172397.19">23669 11759 5594 0,'0'-8'272'0,"2"-3"4"15,8-2 4 1,11-3 3-16,14 2 6 16,12 2 3-16,9 2-253 15,4 0-245-15,-2-73-1447 16,-5 66 130-16,-6-2 114 15,-9-2 98-15</inkml:trace>
  <inkml:trace contextRef="#ctx0" brushRef="#br1" timeOffset="172848.77">24458 11022 5923 0,'1'-8'239'0,"4"2"3"16,2-1 4-16,2 11 2 15,-5 11 4-15,3 15 3 16,-5 9 3-16,1 8 3 15,-3 3 6-15,0 1-267 16,-3-6 0-16,1-1 0 16,-5-6 0-16,1-7-459 15,-1-35-1357-15,3 16 155 16,3-12 132-16,1-11 116 16</inkml:trace>
  <inkml:trace contextRef="#ctx0" brushRef="#br1" timeOffset="173418.17">25385 10459 8191 0,'6'0'0'0,"2"13"0"15,1 25 0-15,-5 31 0 16,-2 35 0-1,-11 38 0-15,-9 28 0 16,-13 16 0-16,-1 5 0 16,-10 2 0-16,4-2 0 15,1-12 0-15,11-13 0 16,10-16 0-16,9-20 0 16,9-21 0-16,8-19 0 15,6-24 0-15,8-22 0 16,21-20-598-16,5-21-1181 15,10-26 149 1,3-27 129-16,2-18 111 16</inkml:trace>
  <inkml:trace contextRef="#ctx0" brushRef="#br1" timeOffset="174077.1">26502 11427 6693 0,'-5'-12'161'0,"-8"0"1"16,-6-3 1-16,-10 2 2 16,-7 7 2-16,-10 10 0 15,-9 10 2-15,1 9 2 16,-6 13 2-1,9 7-173-15,3 9 0 0,10 1 0 16,13 2 0-16,12-4 0 16,8-1 0-16,17-6 0 15,13-8 0 1,12-4 0-16,8-7 0 16,11-5 0-16,-2-7 0 15,-5-5 0-15,-6-4 0 16,-7-3-185-1,-11-1-182-15,-7-2-268 16,-7-3-987-16,-6-7 125 16,-5-1 110-1,-2-6 97-15</inkml:trace>
  <inkml:trace contextRef="#ctx0" brushRef="#br1" timeOffset="174250.93">26077 11719 4762 0,'-14'-8'341'0,"1"-3"6"16,-1 2 5-16,6-4 8 16,24 4 6-16,15 2 7 15,14 2 7-15,15 2-190 16,3 0-140-16,-4 3-473 16,-10-57-1224-16,-19 52 129 15,-13-2 113 1,-13 1 98-16</inkml:trace>
  <inkml:trace contextRef="#ctx0" brushRef="#br1" timeOffset="178867.5">8066 7808 4775 0,'-3'0'43'0,"0"0"14"15,0-2 17-15,1 2 19 16,-1 0 53-16,2 0 71 16,1 0 49-16,0 0 45 15,0 0 28 1,0 0-24-16,0 0-12 16,4 0-10-16,9 0-18 15,14-4-13-15,17-1-88 16,19-2-93-16,21-2-76 15,10-2-47-15,15 2-24 16,9 1-2-16,14-1 2 16,7-2-7-16,16 0 10 15,12-2-10-15,9-3 13 16,9 1 10 0,10-2 17-16,4 3 1 15,-1-1-2-15,-2 1 0 16,0-1-2-16,-2 4 9 15,-3 0-15-15,-2-3 15 16,1 1 10-16,3 0 12 16,-1 1 2-16,0-3 2 15,2 1-15-15,2 0-5 16,-3 4-10-16,-1-5-9 16,-3 3-10-16,-3 0-4 15,-2 2-1-15,-2-4-5 16,-6 0 0-16,1 0-4 15,-2-4 12 1,0 2 7-16,-3 0 3 16,-2-4 2-16,1 4 13 15,-3-1 1-15,-7 0 2 16,-1 3-1-16,-8 0 4 16,-6 1-4-16,-6 1-2 15,-3 3 4-15,0-1 6 16,-2 3 6-16,-1-2-1 15,3 2-1-15,-3-3 1 16,2 2 1-16,-3 1-1 16,-2 0 14-16,-6 0-3 15,-3 0 2 1,-2-3 3-16,0 2 0 16,3 1-2-16,1-2 0 15,2 3-8-15,1 0-6 16,7-2 1-16,3 2-8 15,6 1 6-15,3 0-10 16,4 1-2-16,3 0 10 16,3 0 3-16,7 2-3 15,3 0 7 1,6 2 8-16,0 0-4 16,6 0 6-1,1 0-6-15,4 0 4 0,3 0-6 16,5 0-11-1,4 0-17-15,3 0-2 0,6 0-3 16,4 0-3-16,1 0 2 16,-1 0-5-1,3 0 4-15,0 0 1 0,-1 0 7 16,1 0 2-16,4-2 12 16,1 2 5-16,-4-1-1 15,-4 0-3-15,-3-2-1 16,-5 3 3-1,-7-3-1-15,-6-1 1 16,0-1-1-16,-7 4 2 16,-2-3-1-16,-6 2 0 15,-3 2-2-15,-5-1 6 16,-2 1-4-16,-13-1 2 16,-6 1 1-16,-12 0 0 15,-12 0-1-15,-11 0 2 16,-5 0 1-1,-4 0 5-15,-5 0 5 0,-4 0 1 16,-7 0 2-16,-9-3 4 16,-11 3 10-1,-9 0 10-15,-6-1 11 0,-10 1 16 16,-5 0 23 0,-4-1 13-16,-6 1 5 15,-1 0 7-15,-2 0 14 16,3 0 9-16,-3 0 3 15,4 0 12-15,-1 2 38 16,4 2 4-16,5-1 1 16,1 1-1-1,-1 0 1-15,-1 2-4 16,-2 0-12-16,-6-2-12 16,-5 5-18-16,2 1-18 0,-5 3-54 15,2 3-17 1,2 4-25-16,-1 5-15 15,1 1-4-15,2 3-3 16,-2 3 0-16,0 4 2 16,-4 3 3-16,-2 10-5 15,-4 5 3-15,-2 10-3 16,-5 7 0-16,0 8 0 16,-2 12 0-16,3 5 0 15,3 11 0 1,4 3 0-1,1 9 0-15,4 3 0 0,-1 9 0 16,-1 2 0-16,3 5 0 16,-5 2 0-16,0 2 0 15,-8 4 0-15,1 0 0 16,-4 2 0-16,0 4 0 16,0 2 0-16,-4-2 0 15,2 0 0-15,-1-5 0 16,-2-2 0-16,3-5 0 15,0-2 0-15,0-4 0 16,2-5 0 0,0-4 0-16,0-3 0 15,-3 3 0-15,-1-3 0 0,-4-1 0 16,-4 0 0 0,3-4 0-16,-2-6 0 15,-1 0 0-15,6-1 0 16,-1-5 0-16,3-1 0 15,0-6 0-15,3-2 0 16,1-5 0-16,0 4 0 16,0-1 0-16,0-2 0 15,0-3 0-15,0-4 0 16,0-4 0-16,-2-6 0 16,-1-5 0-1,1-2 0-15,0-6 0 16,-2-3 0-16,-3-5 0 15,-4-3 0-15,-5-4 0 16,-2-3 0-16,-9-6 0 16,-8-4 0-16,-5-4 0 15,-10-5 0-15,-13-3 0 16,-12-4 0-16,-8-3 0 16,-14-2 0-16,-12-2 0 15,-15 0 0 1,-22-4 0-16,-11 2 0 15,-16-1 0-15,-18 1 0 16,-14-4 0-16,-13 2 0 16,-15-2 0-16,-14-3 0 15,-14 5 0-15,-13-4 0 16,-20-3 0-16,-13 2 0 16,-16 0 0-16,-12 2 0 15,-15 0 0-15,-1 4 0 16,-12 1 0-16,-3-1 0 15,-5 3 0-15,-5-1 0 16,-8 0 0 0,-6-1 0-16,0 5 0 0,-13-2 0 15,5 5 0-15,-7-4 0 16,13 7 0 0,-6-1 0-16,19 0 0 15,0-1 0-15,17 4 0 16,4-5 0-16,20 1 0 15,4-3 0-15,12 1 0 16,9-4 0-16,6 2 0 16,7-4 0-16,13 4 0 15,17 0 0-15,5 0 0 16,22 0 0-16,12 1 0 16,11-1 0-1,13 1 0-15,14 1 0 16,9-3 0-16,4-1 0 15,13 0 0-15,2 1 0 16,12-1 0-16,10 1 0 16,6 1 0-16,15 2 0 15,5-3 0-15,8 1 0 16,9-1 0-16,5-3 0 16,-2 0 0-1,4-1 0-15,-1 1 0 0,-3-2 0 16,0 3 0-1,-1-4 0-15,4 3 0 16,1-2 0-16,4 0 0 16,1-2 0-16,3 1 0 15,-2-4 0-15,2 0 0 16,-5-3 0-16,-2 0 0 16,1-2 0-16,-2-5 0 15,1-4 0-15,5-8 0 16,12-8 0-16,5-9 0 15,8-8 0 1,7-10 0-16,4-8 0 16,1-11 0-16,2-8 0 0,-3-9 0 15,4-5 0-15,0-8 0 16,8-13 0 0,6-5 0-16,6-6 0 15,5-3 0-15,4-5 0 16,1-6 0-16,-1-2 0 15,-1-3 0-15,-9-2 0 16,0 0 0-16,-7 3 0 31,-1 4 0-31,-3 4 0 0,0 4 0 16,6 3 0-16,-2 2 0 0,3 0 0 16,5 0 0-1,5 2 0-15,5 3 0 16,4 5 0-16,6 1 0 15,4 1 0-15,-2 3 0 16,5 2 0-16,-1 5 0 16,1 6 0-16,0 8 0 15,0 3 0 1,0 3 0-16,0 7 0 0,1 5 0 16,4 6 0-16,2 1 0 15,2 5 0 1,4 0 0-16,-2-1 0 15,-2-2 0 1,-2-1 0-16,-6 2 0 0,1 3 0 16,-4 1 0-16,1 7 0 15,-6 2 0-15,1 4 0 16,0 0 0-16,-2-2 0 16,2-1 0-16,0-1 0 15,2-1 0-15,-1 1 0 16,3-3 0-1,-3 3 0-15,-1-3 0 0,-2 3 0 16,2-1 0 0,0 3 0-16,0 0 0 15,5 5 0-15,-1 1 0 16,2 0 0-16,0 1 0 16,2-1 0-16,-1-1 0 15,1 3 0-15,1-2 0 16,-2 3 0-16,1 2 0 15,-2 4 0-15,0 3 0 16,0 4 0-16,-2 3 0 16,2 2 0-1,0 2 0-15,0 2 0 16,0 2 0-16,0 0 0 16,0 3 0-16,0 0 0 15,0 1 0-15,0 2 0 16,0 1 0-16,0-2 0 15,0-1 0-15,0 2 0 16,0-1 0-16,0-1 0 16,0 1 0-1,0 2 0-15,0 0 0 0,0 2-75 16,2 1-404 0,-1 3-1313-16,-1-4 152 15,-6-3 129-15</inkml:trace>
  <inkml:trace contextRef="#ctx0" brushRef="#br1" timeOffset="180382.73">3120 4175 5771 0,'0'-12'255'0,"0"-1"3"15,0 1 3-15,-1 3 4 16,-1 7 4-16,1 12 2 16,1 15 6-16,-1 14 2 15,1 13 6 1,4 15-285-16,0 9 0 15,3 5 0-15,2 2 0 16,3 0 0 0,0-3 0-16,0-4 0 0,5-12 0 15,1-12 0-15,5-11 0 16,3-11 0-16,7-14 0 16,3-9 0-1,10-10 0-15,5-10 0 16,5-7 0-16,1-9 0 15,2-2-239-15,-3-3-130 16,-8 4-128-16,-9 4-47 16,-10 7 6-16,-15 8 30 15,-8 6 80 1,-5 2 91-16,-2 3 83 16,-1 0 150-16,4 0 302 0,-2-3 117 15,0 0 130-15,4-2 66 16,5-5 21-16,8-4 2 15,8-7-64-15,5-6-84 16,-1-4-86 0,-3-6-173-16,-10-2-127 15,-9-7 0 1,-5-3 0-16,-8 4 0 16,-4 5 0-16,-11 13 0 0,-4 12 0 15,-9 12 0-15,1 18 0 16,0 15 0-1,8 18 0-15,12 10 0 0,7 12 0 16,9 0 0-16,13-4 0 16,10-10 0-16,6-9 0 15,10-12 0 1,6-13 0-16,5-14-80 16,0-7-337-16,1-15-1390 15,-2-9 154-15,-10-11 132 16,-9-8 114-16</inkml:trace>
  <inkml:trace contextRef="#ctx0" brushRef="#br1" timeOffset="180632.49">4232 3969 5480 0,'-3'-5'284'16,"-1"4"3"-16,-2 10 5 15,2 14 4-15,1 22 4 16,1 26 5-16,7 15 5 16,-1 8 5-1,1 3 7-15,-1-4-322 0,0-10 0 16,0-7 0-16,-2-7-314 16,-1-9-294-16,-1-10-1084 15,0-14 136-15,-5-18 117 16,-4-9 103-16</inkml:trace>
  <inkml:trace contextRef="#ctx0" brushRef="#br1" timeOffset="180763.38">4119 4755 5488 0,'5'-17'282'16,"8"-3"4"-16,10-7 6 16,12-8-262-16,8 3-255 15,12-5-1176-15,1-5 95 16,-1-10 85-16,-5-10 75 15</inkml:trace>
  <inkml:trace contextRef="#ctx0" brushRef="#br1" timeOffset="181050.66">4652 3773 5316 0,'0'-10'299'15,"0"-1"5"-15,0 6 5 16,3 10 5-1,0 21 5-15,3 26 5 16,3 19 6-16,-1 19 5 16,-3 14 6-16,2 3-341 15,0-3 0-15,2-8 0 16,4-10 0-16,7-15 0 16,6-15 0-16,7-12 0 15,9-14-182-15,11-13-327 16,7-21-1245-16,-3-2 145 15,-2-15 125-15,-17-8 110 16</inkml:trace>
  <inkml:trace contextRef="#ctx0" brushRef="#br1" timeOffset="181208.22">4625 4331 5197 0,'-15'-7'311'0,"4"-4"4"16,11-4 7-16,22-7 4 15,40-2-156-15,24-1-172 16,17 0-266-16,8 1-1189 16,-10 3 102-1,-16 2 90-15,-25 8 82 0</inkml:trace>
  <inkml:trace contextRef="#ctx0" brushRef="#br1" timeOffset="182145.63">4068 5667 7669 0,'0'0'57'0,"0"3"1"15,3 9-1-15,1 11 1 16,6 10-1-16,3 13 1 15,3 8 1-15,-2 3-1 16,-4-2 2 0,-4-6-60-16,-3-6 0 15,-6-9 0-15,-4-7 0 16,-5-9 0-16,-5-8 0 16,-6-10 0-16,-3-13 0 15,1-16 0-15,12-19 0 16,5-23 0-16,15-28 0 15,15-11 0-15,19 2 0 16,9 10 0-16,9 22 0 16,3 25 0-16,-9 25-38 15,-12 17-94 1,-15 17-45-16,-16 15-3 0,-16 16-3 16,-15 11 5-16,-13 11 13 15,0 3 13 1,-1-1 8-16,9-4 16 15,13-9 57-15,8-9 128 16,8-9 109-16,8-4 6 16,6-7 7-16,-1-5 0 15,5-3-13-15,-1 1-10 16,-2-1-6-16,1-4-13 16,-3 0-26-16,8-3-38 15,8-3-71-15,9-9-2 16,7-3 0-1,10-9 0-15,-2-4 0 16,-5-9 0-16,-6-5 0 16,-13-6 0-16,-9-6 0 15,-12-5 0-15,-6-1 0 0,-7 3 0 16,-4 7 0 0,-6 10 0-16,-6 13 0 15,-8 13 0-15,-1 13 0 16,-2 11 0-16,3 14 0 15,8 13 0-15,11 7 0 16,3 3 0-16,8 1 0 16,12-5 0-16,10-9 0 15,7-7 0-15,11-10 0 16,11-12-178 0,1-6-286-16,2-23-1303 15,-5 1 147-15,-8-10 127 16,-12-9 110-16</inkml:trace>
  <inkml:trace contextRef="#ctx0" brushRef="#br1" timeOffset="182382.48">5092 5442 5554 0,'-6'4'277'0,"-3"9"2"15,-5 8 6 1,2 13 2-16,3 7 6 15,6 13 4-15,3-2 5 16,9 2 3-16,6-8 7 16,6-5-312-16,5-9 0 15,9-11 0-15,1-9-236 16,0-6-156-16,0-9-186 16,-1-17-1039-16,-15-6 124 15,-7-11 110 1,-7-11 95-16</inkml:trace>
  <inkml:trace contextRef="#ctx0" brushRef="#br1" timeOffset="182745.82">5328 5506 3791 0,'0'-11'365'16,"0"2"61"-16,0 0 11 15,0 2 9 1,0 12 11-16,2 15 10 16,1 6 13-16,1 10 11 15,4 8 12-15,3-3-241 16,3-1-196-16,2-6-66 15,2-8 0-15,3-7 0 16,1-10 0-16,1-6 0 16,-3-9 0-16,0-12 0 15,-7-13 0-15,-1-10 0 16,-7-11 0 0,0-3 0-16,-2 8 0 15,-2 7 0-15,1 14 0 16,-1 11 0-16,2 11 0 15,4 11 0-15,0 8 0 16,5 8 0 0,4 8 0-16,-3 6 0 0,1 0 0 15,-1-2 0-15,-1-2-329 16,1-3-210 0,-4-19-1167-1,-2-1 137-15,-2-8 120 0,-5-11 104 16</inkml:trace>
  <inkml:trace contextRef="#ctx0" brushRef="#br1" timeOffset="183033.56">5681 5472 4862 0,'11'-3'163'16,"5"2"55"-16,3-1 49 16,5 6 58-1,-3 8 7-15,-1 5 5 16,-3 7 7-16,-7 3 5 15,-4-2 7-15,-3 2-73 16,-3-8-106-16,0-6-63 16,-1-5-50-16,-5-5-64 15,-3-11 0-15,-1-12 0 16,1-11 0-16,2-9 0 16,4-7 0-16,5 2 0 15,3 7-329-15,6 10-240 16,3-47-1129-1,3 60 136-15,8 8 118 16,-1 7 105-16</inkml:trace>
  <inkml:trace contextRef="#ctx0" brushRef="#br1" timeOffset="183362.78">5952 5428 4481 0,'9'-4'132'0,"2"-2"14"16,8-8 28-1,3-5 30-15,2-3 21 16,-1-7 48-16,-5 0 100 15,-5 1 7-15,-9 6 8 16,-5 7-110 0,-14 9-28-16,-5 6-15 0,-6 9-26 15,-3 7-33-15,5 11-16 16,12 2-101 0,12 8-134-16,16 0-11 15,13-1-5-15,14-2-5 16,2-5 7-16,2-3 5 15,-9-6 3-15,-11-4 58 16,-13-3 23-16,-11-2 45 16,-14-3 29-16,-6-1 10 15,-6 0-73-15,-5-1-234 32,1 1-275-32,4-5-1127 0,11-4 126 0,8-6 110 15</inkml:trace>
  <inkml:trace contextRef="#ctx0" brushRef="#br1" timeOffset="183555.59">6326 5371 5142 0,'2'0'311'16,"2"6"6"-16,-1 6 5 15,1 4 6-15,-2 3 5 16,2 8 6-1,0-1-235-15,1-1-169 16,-1-9-1591-16,2-3 130 0,-4-8 114 16,0-7 100-16</inkml:trace>
  <inkml:trace contextRef="#ctx0" brushRef="#br1" timeOffset="183694.99">6303 5161 4896 0,'-7'-24'186'15,"-2"-4"-18"-15,-1 0-135 16,3 0-233-16,3 13-933 16,2 13 65-16,11 2 57 15,5 1 52-15</inkml:trace>
  <inkml:trace contextRef="#ctx0" brushRef="#br1" timeOffset="183948.29">6456 5240 4693 0,'6'17'344'0,"3"3"6"16,1 5 7-16,4 7 7 15,-1-3 6-15,3-6 7 16,1-1 8-16,4-3 7 16,0-5 8-16,1-6-241 15,-2-4-159 1,-1-6 0-1,-8-6 0-15,-2-8 0 0,-6-7 0 16,0-4 0 0,-2-8-198-16,2 4-309 15,3-21-1244-15,6 36 145 0,5 7 124 16</inkml:trace>
  <inkml:trace contextRef="#ctx0" brushRef="#br1" timeOffset="184228.03">6925 5334 3550 0,'26'-7'79'15,"9"-5"3"-15,9-7 3 16,4-7 3-16,-14-1 21 16,-8-10 31-16,-15-3 46 31,-6-1 69-31,-13 8 194 16,-10 5-76-16,-10 17 6 15,-14 15 4-15,-7 21 8 0,0 13 1 16,11 12-14-16,17 8-29 15,21 3-49-15,23-5-77 16,22-8-223-16,20-9 0 16,16-10-257-16,10-10-111 15,4-12-281 1,-4-7-951-16,-19-8 123 16,-20-6 106-16</inkml:trace>
  <inkml:trace contextRef="#ctx0" brushRef="#br1" timeOffset="185897.11">3575 10496 8191 0,'3'0'0'0,"4"9"0"15,8 13 0-15,2 18 0 16,-1 12 0-16,1 15 0 16,-4 4 0-16,-4-1 0 15,-6-6 0-15,1-5 0 16,0-9 0-16,-2-14 0 16,-2-7-385-16,30-17-589 15,-27-11-603-15,-6-14 119 16,-4-16 104-1,-3-14 92-15</inkml:trace>
  <inkml:trace contextRef="#ctx0" brushRef="#br1" timeOffset="186072.95">3620 10675 4575 0,'0'-22'356'0,"1"2"9"16,6-1 5-16,16 5 8 16,12 16 7-16,15 14 9 15,10 9 6-15,2 6 10 16,-4 3 7-16,-11 0-276 15,-7-3-141-15,-12-4 0 16,-5-5-335-16,-6-9-274 16,-9-7-1078-16,-2-11 135 15,-9-11 117 1</inkml:trace>
  <inkml:trace contextRef="#ctx0" brushRef="#br1" timeOffset="186278.76">3939 10375 5120 0,'0'-11'313'0,"0"0"4"16,4 5 6-16,8 9 6 16,5 18 5-16,3 18 6 15,1 13 6 1,-1 7 6-16,-7 3 6 0,-3 1-299 16,-4-4-59-1,0-7 0-15,-2-8-324 16,7-10-255-16,-2-14-1119 15,0-12 137-15,0-16 118 16</inkml:trace>
  <inkml:trace contextRef="#ctx0" brushRef="#br1" timeOffset="186603.45">4201 10437 5046 0,'0'-7'308'15,"0"5"5"-15,0 7 5 16,0 12 6-16,1 11 3 15,-1 17 8-15,0 7 5 16,5 2 6-16,7-2 6 16,8-7-170-1,8-6-182-15,8-8 0 16,4-14 0-16,1-12 0 16,-2-6 0-16,-9-13 0 15,-10-13 0-15,-11-10 0 16,-9-12 0-16,-13-8 0 15,-7-4 0 1,-8 7 0-16,-8 7 0 0,-4 9 0 16,-2 14 0-16,3 9-191 15,6 10-306-15,11-39-1258 16,11 46 146 0,11 2 125-16,14-1 109 15</inkml:trace>
  <inkml:trace contextRef="#ctx0" brushRef="#br1" timeOffset="187004.61">4563 10399 5531 0,'4'0'276'15,"5"2"3"-15,4 5 4 16,4 5 4 0,1 5 4-16,3 8 5 15,-2 4 4-15,-3-1 5 16,-4 1 5-16,-6-5-277 15,-3-2-33-15,-3-6 0 16,0-8 0-16,0-4 0 16,-1-7 0-16,-1-12 0 15,0-11 0-15,0-11 0 16,2-10 0 0,9-7 0-16,0 4 0 0,1 10 0 15,3 12 0 1,4 13 0-16,3 14 0 15,3 13 0-15,5 13 0 0,2 15 0 16,-1 7 0 0,-1 10 0-16,1 0 0 15,-2-2 0-15,2-7 0 16,1-4-94-16,8-9-352 16,5-21-1349-16,2 0 152 15,4-11 130-15,-4-10 113 16</inkml:trace>
  <inkml:trace contextRef="#ctx0" brushRef="#br1" timeOffset="187263.37">5629 10405 8191 0,'25'-12'0'16,"13"-3"-296"-16,11-4-242 16,19-39-1177-16,-4 38 138 15,1-1 121-15,1 3 106 16</inkml:trace>
  <inkml:trace contextRef="#ctx0" brushRef="#br1" timeOffset="188027.67">4395 12354 6982 0,'-3'9'131'0,"-1"3"0"15,3-2 2 1,-1-1 0-16,5-17 1 16,9-13 1-16,1-14 1 15,1-15 0-15,-4-17 4 16,-4-11-140-16,-6-11 0 15,-9-7 0-15,-9-5 0 16,-1 6 0-16,-3 12 0 16,1 20 0-16,3 20 0 15,5 27 0-15,5 25 0 16,3 26 0 0,1 15 0-16,10 18 0 15,12 6 0-15,13-3 0 16,11-7 0-16,12-12 0 15,8-13 0-15,8-20 0 16,-1-10 0-16,2-15 0 16,-6-12 0-16,-11-10 0 15,-14-5 0-15,-14-7 0 16,-16-3 0 0,-7-2 0-1,-9 6 0-15,-8 8 0 0,-8 11 0 16,-4 11 0-16,-7 14 0 15,1 11 0-15,6 14 0 16,7 10 0-16,13 7 0 16,6 6 0-16,14 0 0 15,9-6 0-15,11-5 0 16,9-8 0-16,10-16 0 16,-2-9 0-16,4-9-253 15,-4-13-192 1,-8-13-1308-16,-7-6 146 15,-4-11 124-15,-12-14 110 16</inkml:trace>
  <inkml:trace contextRef="#ctx0" brushRef="#br1" timeOffset="188389.9">5192 11267 5875 0,'-7'-5'244'0,"0"7"3"16,1 9 4-1,0 15 2-15,3 15 4 16,5 17 3-16,4 14 4 16,7 5 3-16,3 0 6 15,0 0-273-15,-1-2 0 16,-4-4 0-16,-7-7 0 16,-4-6-297-16,-3-11-174 15,-1-11-301-15,-2-32-758 16,-16 17 2275-16,-4-18-1273 15,3-13 126-15,-3-6 120 16,0 16 177-16,16-35 105 16,3 9 0-1,6 2 249-15,-1-1 163 16,8-1 303-16,10-4 74 16,8 0-507-16,12-5-493 15,3-9-1329 1,7-7 114-16,-4-7 99 0,-4-9 88 15</inkml:trace>
  <inkml:trace contextRef="#ctx0" brushRef="#br1" timeOffset="188659.64">5429 11154 5978 0,'2'-3'235'15,"-1"2"1"-15,2 3 3 16,3 10 4-16,3 13 3 15,-1 17 1-15,-2 13 6 16,1 13 2-16,-4 8 4 16,0 4-259-16,0 1 0 15,3-1 0-15,4-7 0 16,1-7 0-16,2-12 0 16,3-11 0-16,3-15 0 15,7-12-282-15,4-9-253 16,1-60-1185-1,-1 34 139-15,-6-9 122 16,-15-7 105-16</inkml:trace>
  <inkml:trace contextRef="#ctx0" brushRef="#br1" timeOffset="188814.04">5348 11714 5496 0,'-7'-3'282'15,"2"-4"3"-15,0 0 6 16,15-5 3-16,28-4-154 15,11-3-322-15,16-23-1336 16,10 12 111 0,-7-1 97-16,-9 5 86 15</inkml:trace>
  <inkml:trace contextRef="#ctx0" brushRef="#br1" timeOffset="189412.49">5701 11483 6067 0,'4'-4'225'0,"10"-6"2"16,12-1 3 0,11-1 3-16,6 3 3 15,7 5 3-15,-2 10 2 0,-8 9 4 16,-11 6 3-16,-13 2-248 16,-10 6 0-1,-7-1 0-15,-6-1 0 16,-7-5 0-16,2-8 0 15,-2-4 0-15,2-8 0 16,0-6 0-16,3-9 0 16,2-10 0-16,4-13 0 15,5-8 0-15,6-2-339 16,5 4-170-16,10 8-164 16,2 11-63-16,4 13 31 15,-1 10 88 1,-3 9 117-16,-5 4 95 15,-1 2 91-15,-3-2 57 16,-2-3 298-16,3-7 153 16,3-3 154-16,3-5 82 15,7-7 5-15,1-2-66 16,-2-5-111-16,-8-4-88 16,-9-1-89-16,-7 3-44 15,-8 6-13-15,-9 5 177 16,-9 6 41-16,1 6 6 15,-5 7 2 1,0 10 18-16,6 8 19 16,1 7 4-16,11 5 3 15,3 3-10-15,8-3-28 16,6-3-209-16,12-7-47 16,1-4 0-16,9-7-324 15,40-8-612-15,-31-6-667 16,0-11 123-16,-2-4 106 15,-1-10 95 1</inkml:trace>
  <inkml:trace contextRef="#ctx0" brushRef="#br1" timeOffset="189659.77">6573 11250 5589 0,'-10'-4'273'16,"-6"1"3"-16,-4-1 5 15,-6 8 3-15,6 6 5 16,4 12 4-16,7 10 4 16,4 8 5-16,3 7 5 15,7 0-307 1,6-2 0-16,2-4 0 16,4-10 0-16,7-7 0 15,2-12-271-15,1-6-103 16,-1-9-157-16,26-8-1093 15,-31-7 124-15,-3-7 111 16,-6-8 96-16</inkml:trace>
  <inkml:trace contextRef="#ctx0" brushRef="#br1" timeOffset="190028.97">6707 11317 4393 0,'0'-8'375'16,"0"0"6"-16,2 0 9 15,-2 2 7 1,3 5 10-16,1 9 6 15,2 8 11-15,0 6 8 16,5 5 11-16,-1 5-307 0,-1-2-136 16,2-3 0-1,1-6 0-15,2-7 0 16,1-7 0-16,2-3 0 16,-2-8 0-16,0-5 0 15,-6-7 0-15,-1-8 0 16,-6-6 0-16,0-6 0 15,-1 3 0 1,1 4 0-16,-2 10 0 16,4 7 0-16,0 8 0 15,2 8 0-15,1 7 0 16,1 6 0-16,0 6 0 16,-2 6 0-1,0 0-210-15,-2-3-208 0,2-4-1353 16,1-6 148-16,0-7 128 15,2-5 110-15</inkml:trace>
  <inkml:trace contextRef="#ctx0" brushRef="#br1" timeOffset="190323.7">7057 11282 5016 0,'10'-5'181'0,"6"-1"61"16,2 2 48-1,3 1 16-15,-4 10 19 16,-5 9 5-16,-2 6 7 16,-7 1 5-16,-2 3 6 15,-1-3-144-15,0-5-59 16,0-7-65-16,0-6-52 16,-1-3-11-16,-2-9-17 15,0-9 0-15,0-10 0 16,2-9 0-1,1-7 0-15,0-4 0 0,-2 4-174 16,4 7-236-16,45 10-1373 16,-39 9 150-1,2 11 128-15,2 8 112 16</inkml:trace>
  <inkml:trace contextRef="#ctx0" brushRef="#br1" timeOffset="190671.38">7256 11223 3660 0,'10'-1'109'15,"5"-5"18"1,8-5 14-16,3-4 13 0,-2-3 27 16,-3-8 37-1,-3 1 118-15,-3 1 109 16,-11 5 10-16,-3 5-80 16,-9 7-25-16,-8 4-17 15,-3 6-34-15,5 8-135 16,0 4-127-16,8 5-65 15,12 6-150-15,14 1-123 16,8 0 4-16,4 0 4 16,6 2 7-1,-5-6 22-15,-8 2 47 0,-11-3 231 16,-7-1 213 0,-10-5 27-1,-8 0 21-15,-5-3 18 0,-4-3 5 16,-2-1-172-16,5-4-213 15,4-7-1513-15,6-3 123 16,5-6 105-16,5-6 96 16</inkml:trace>
  <inkml:trace contextRef="#ctx0" brushRef="#br1" timeOffset="190866.19">7604 11159 5915 0,'5'4'240'15,"0"4"3"1,5 2 3-16,-2 4 4 16,-3 1 2-16,0 4 4 15,-2-3 3-15,0-3-183 16,-2-3-227-16,2-6-1626 16,1-4 148-16,-4-8 129 15,-4-9 112-15</inkml:trace>
  <inkml:trace contextRef="#ctx0" brushRef="#br1" timeOffset="191416.79">7604 10901 4845 0,'-3'-18'126'15,"2"-1"1"1,-1-1-38-16,4 1-38 16,4 9-39-16,7 10-33 15,5 8-8-15,5 10 0 16,2 6 5-16,-6 8-88 15,-2 6 23-15,-5 4 38 16,-5-5 87 0,3-2 128-16,-3-8 149 0,-1-8 39 15,3-7 15 1,4-8 8-16,-5-2 3 16,1-8-26-16,1-6-30 15,-4-6-40-15,-5-5-55 16,1-9-99-16,-2 0-166 15,0 4-256 1,0 9-70 0,1 7-7-16,2 8-4 0,3 10 4 0,5 6 7 15,4 1 6 1,5-2 10-16,3-2 7 16,0-4 41-16,0-3 220 15,0-9 65-15,-4-3 13 16,0-4 10-16,-6-3 17 0,-4-6 35 15,-5 4 43-15,-4 3 73 16,-3 4 163 0,-7 9 3-16,-1 10 6 15,-7 9 5-15,1 15 7 16,5 6 3-16,7 8-7 16,10-2-35-16,14-5-45 15,10-8-85-15,12-8-201 16,10-9-347-16,6-8-1484 15,-5-10 159-15,-8-8 135 16,-6-9 119-16</inkml:trace>
  <inkml:trace contextRef="#ctx0" brushRef="#br1" timeOffset="214317.58">25118 5265 2694 0,'0'0'155'0,"0"-2"24"15,1 2 27-15,-1 0 23 16,0 0 21-16,0 0 26 16,0 0 37-16,-1 0 47 15,-6 0 47-15,1 0-110 16,-1 0-40-16,-4 2-137 15,1 0-238-15,6-29-1149 16,6 25 78 0,15-8 71-16,26-12 64 15</inkml:trace>
  <inkml:trace contextRef="#ctx0" brushRef="#br1" timeOffset="-214592.69">27090 5177 5913 0,'0'3'63'0,"0"-1"24"15,0-1 11-15,0 2 12 16,0 0 16-16,0-3 1 16,3 0-38-16,-3 0-143 15,4 0-157-15,2-5-1240 16,3 1 101-16,-1-10 90 15,7-14 80 1</inkml:trace>
  <inkml:trace contextRef="#ctx0" brushRef="#br1" timeOffset="-212586.83">30745 4863 5161 0,'0'-6'180'0,"0"-2"87"15,0-3 29-15,0-2 5 16,0 8 4 0,0-4 5-16,0 2 5 0,0 3 6 15,0 1 4-15,0 2-71 16,0 0-128-16,0 1-96 16,0-2-30-1,0 2-278-15,0 2-165 16,0 0-1303-1,2 3 144-15,4-5 124 0,6-7 108 32</inkml:trace>
  <inkml:trace contextRef="#ctx0" brushRef="#br1" timeOffset="-212322.06">31020 4911 3932 0,'11'2'-855'0,"6"-2"37"16,8-3 34-1,8-2 33-15</inkml:trace>
  <inkml:trace contextRef="#ctx0" brushRef="#br1" timeOffset="-212156.21">31262 5001 4668 0,'17'1'-429'16,"1"2"-499"-1,8-3 43-15,8-3 40 16,4-1 38-16</inkml:trace>
  <inkml:trace contextRef="#ctx0" brushRef="#br1" timeOffset="-212022.34">31445 5066 4753 0,'-8'-3'48'16,"-1"0"-88"-16,5-1-228 15,0 1-721-15,11 6 48 16,10-3 46-16,4-3 42 16</inkml:trace>
  <inkml:trace contextRef="#ctx0" brushRef="#br1" timeOffset="-209772.79">12233 4338 7857 0,'0'0'37'16,"0"0"0"-16,-1-4 0 15,-3 0 0-15,1-2 0 16,-1-4 0-16,0 2-215 16,2 4-342-16,4 0-1202 15,5-5 140-15,-1-5 121 16,5-8 107-16</inkml:trace>
  <inkml:trace contextRef="#ctx0" brushRef="#br1" timeOffset="-209137.65">15265 4351 8191 0,'-2'-4'0'0,"-2"-1"0"15,1-3 0 1,0 1 0-16,3 8 0 16,0-5 0-16,0 3-20 15,6-1-397-15,55 4-1405 16,-32-2 155-16,6-3 134 16,-1-8 116-16</inkml:trace>
  <inkml:trace contextRef="#ctx0" brushRef="#br1" timeOffset="-208423.31">18348 4355 7181 0,'0'0'110'16,"1"0"0"-1,1-2 1-15,-1 2 0 16,-2 0 1-16,2 0-150 15,-1 0-214-15,7 0-269 16,12 0-1080-16,10-2 122 0,11-9 106 31,17-15 96-31</inkml:trace>
  <inkml:trace contextRef="#ctx0" brushRef="#br1" timeOffset="-207406.72">23342 4489 8191 0,'0'0'0'0,"1"0"0"15,-1 0 0 1,1-1-216-16,-1 2-189 0,3 2-278 16,2 1-908-1,6 1 121-15,7-2 105 16,6-6 94-16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6:59:23.64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8110 4485 3494 0,'0'0'93'15,"-2"0"18"-15,2 0 8 16,-1-2 9-16,1 4 6 16,0-4 4-16,0 2-2 15,0 0 3-15,0 0 3 16,0 0-71-1,-2 0-19-15,-1 0-6 16,-2 0 0-16,-6 0 1 16,-3 2 1-16,-2 2 5 15,-1 2 4-15,4-1 3 16,3 0 0-16,3-2-3 16,5 0 2-16,1-2 11 15,4 1 56-15,14-4 3 16,17-2 3-16,19-6 4 15,20-5 0-15,15-4 11 16,-2-3 9 0,-10 1-6-16,-15 2-2 15,-19 6-24-15,-19 3-79 16,-13 4-18-16,-9 4-7 16,-15 1-1-16,-14 4-3 15,-12 1 3-15,-14 2 42 16,-9 4 48-16,1 3 14 15,3 0 0-15,5 1 15 16,8-1 4-16,6 1-2 16,13-1-5-16,10-5-1 15,10-1-19 1,8-6-53-16,17-1-43 16,15-1-19-16,16-9 0 15,13-4 0-15,12-4 0 16,-5-3 0-16,-11-2 0 15,-18 7 0-15,-17 3 0 16,-12 3 0 0,-20 7 0-16,-23 6 0 0,-18 3 0 15,-17 7 0-15,-11 3 0 16,3 4 0 0,13-1 0-16,21-4 0 15,21-6 0-15,13-1 0 16,23-7 0-16,20-1 0 15,20-7 0-15,16-4 0 16,12-4 0-16,-1-3 0 16,-10-3 0-16,-16 1 0 15,-21 5 0-15,-18 3 0 16,-15 5 0-16,-26 5 0 16,-20 0 0-16,-16 5 0 15,-11 4 0 1,-5-1 0-16,15 1 0 15,18 0 0-15,17-3 0 16,15 0 0-16,9-3 0 16,1-1 0-16,7 0 0 15,9 3 0-15,4-6 0 16,5 2 0-16,0 0 0 16,-5-1 0-16,-8 1 0 15,-7 0 0-15,-5 1 0 16,0-2 0-16,0 1 0 15,-8 2 0 1,0-2 0-16,-1 1 0 16,0 0 0-16,2 0 0 15,6 0 0-15,1 0 0 16,0 0 0-16,1 0 0 16,-1 0 0-16,0 0 0 15,0 0 0-15,0 0 0 16,0 0 0-16,0 0 0 15,0 0 0-15,-1 0 0 16,-1 0 0 0,-5 0 0-16,1 1 0 15,-1 1 0-15,0-1 0 16,-3 0 0-16,4-1 0 16,0 2 0-16,2-1 0 15,-1 0 0-15,3 2 0 16,-1-2 0-16,0 1 0 15,3-2 0-15,0 0 0 16,0 0 0-16,0 0 0 16,0 0 0-16,4 0 0 15,8 0 0 1,8-2 0-16,6 1 0 16,8-6 0-16,1 2 0 15,-7-2 0-15,-12 3 0 16,-8 0 0-16,-5 4 0 15,0-2 0-15,-6 2 0 16,-1 0 0-16,-8-1 0 16,-5 2 0-16,-5 2 0 15,-4 1 0-15,3 1 0 16,9 0 0-16,4 0 0 16,5-2 0-1,4-2 0-15,2 2 0 16,-1-3 0-16,0 0 0 15,5 0 0-15,6 0 0 16,7 0 0-16,2 0 0 16,1 0 0-16,-5-3 0 15,-5 2-4-15,-7 0-149 16,-3 1-181-16,-1 0-209 16,-3-52-1119-16,-4 51 131 15,0-5 114-15,1 1 100 16</inkml:trace>
  <inkml:trace contextRef="#ctx0" brushRef="#br0" timeOffset="1074.75">8183 4482 2766 0,'0'0'91'0,"-1"0"40"16,-1 0 30-16,1 0 24 15,-2 0 20 1,2 0 15-16,-1 0 16 15,2 0 13-15,-1 0 14 16,1 0-50-16,0 0-18 16,1 0-9-16,9 0-21 15,18-4-27-15,18-4-21 16,22-6-19-16,20-4-14 16,4-3-17-16,-11 2-22 15,-19 3-20 1,-18 4-33-16,-23 5-46 0,-13 3-8 15,-14 4 6-15,-19 0 1 16,-21 4 5 0,-18 4 9-16,-15 3 19 15,-5 2 20-15,8 2 15 16,13-2 18-16,17-3 13 16,15-1 1-16,12-3 9 15,7-1 6-15,9-2 8 16,3 0 4-16,3-3-2 15,6 0 0-15,4 0 0 16,7-3 6-16,5-1 4 16,1-2 17-16,-3 0 1 15,-8-3 8-15,-6 5 1 16,-6-2-4 0,-1 6-9-16,-7-2-8 15,-9 2-4-15,-8 0-9 16,-7 2-3-16,-5 4-10 15,3-2-7-15,10 0-13 16,10 2-4-16,6-5-4 16,5 1-2-16,0-2 2 15,0 0 0-15,1 0 11 16,-1 0-11-16,0 0 2 16,0 0 16-1,0 0 17-15,0 0 1 16,0 0-5-16,0 0 1 15,0 0-5-15,0 0-1 16,0 0-11-16,0 0-30 16,0 0-262-16,4 0-206 15,41 0-1271-15,-34 0 140 16,3-3 122-16,0-5 105 16</inkml:trace>
  <inkml:trace contextRef="#ctx0" brushRef="#br0" timeOffset="5007.26">10813 4693 3668 0,'0'0'60'15,"0"0"7"-15,0 0 10 16,0 0 12-16,0 0 8 15,1 0 22-15,-1 0 20 16,0 0 20-16,0 0 22 16,2 0-32-16,-2 0 0 15,0 0-6-15,0 0-12 16,0 0-9-16,0 2-6 16,1 1-19-16,1 5-17 15,6 1 1 1,4 3 6-16,7-3-3 15,11-1-1-15,10-4 2 16,8-2 3-16,7-2 2 16,4-4-1-16,-1 0-1 15,-3-2-2-15,-6-3-22 16,-4 0-28-16,-3 0-23 16,-6 1-6-16,0 3-1 15,-3 2 0-15,-1 2-1 16,-1 2-6-16,-2 4 3 15,-2 6-9-15,-3 1 7 16,-5 8-2 0,-8 3 8-16,-3 2-4 15,-4 1-3-15,-3-3 0 16,-1-4 2-16,0-4 15 16,0-4 33-16,0-7 26 15,0-4-9-15,5-3 8 16,4-6 5-16,7-5 4 15,11-2 11-15,16-4 10 16,9 3 2-16,7 2-8 16,7 3-33-1,-1 4-14-15,1 1 6 16,-2 4-5-16,-3 1-10 16,0 2 0-16,-1 0-4 15,-1 0-10-15,1 0-1 16,1 0 0-16,-8 0-3 15,-5-1-6-15,-8 1 12 16,-11-3-2-16,-12 2 7 16,-5-3-8-16,-5-2-1 15,-5-2-2-15,1 1-6 16,-2-5-2 0,-1-1-1-16,0 0-327 15,138 2-552-15,-136 0-756 16,-4-1 124-16,-11 4 110 15,-1 1 97-15</inkml:trace>
  <inkml:trace contextRef="#ctx0" brushRef="#br0" timeOffset="9714.64">13748 4693 4099 0,'0'0'53'0,"0"-1"42"16,0 1 38-16,0 0 54 16,0 0 104-16,0 0 90 15,0 0 16-15,0 0 9 16,0 0 7-16,0 0-8 15,0 0-35-15,0-1-44 16,0 1-40-16,0 0-55 16,0 0-123-1,0-2-98-15,0 2-10 16,0 0 0-16,-2 0 0 16,-2-1 0-16,2-1 0 15,-3 1 0-15,1 1 0 16,2-2 0-16,1 2 0 15,1-1 0-15,-1 1 0 16,1 0 0-16,0 0 0 16,0 0 0-16,0 0 0 15,0 0 0-15,0 0 0 16,0 0 0 0,0 0 0-16,0 0 0 15,0 0 0-15,1 0 0 16,2 0 0-16,3 0 0 15,7 0 0-15,4 0 0 16,3 0 0-16,4 0 0 16,1 0 0-16,10 0 0 15,9-4 0-15,7 0 0 16,13-3 0-16,3-1 0 16,3 0 0-16,-5-1 0 15,-7-1 0 1,-6 2 0-16,-6 1 0 15,-7 1 0-15,-3 2 0 16,-2 3 0-16,0 0 0 16,-5 2 0-16,2 2 0 15,-2 3 0-15,0 3 0 16,0 3 0-16,-2 2 0 16,2-1 0-16,2-5 0 15,5-2 0-15,1-4 0 16,9-3 0-16,4-4 0 15,6-5 0 1,5-1 0-16,1-2 0 16,0-2 0-16,-1 2 0 15,-4 3 0-15,-3 1 0 16,-3 4 0-16,-5 1 0 16,3 1 0-16,-3 2 0 15,-4-2 0-15,-4 0 0 16,-5 0 0-16,-7 1 0 15,-3-2 0-15,-6-1 0 16,-5 1 0-16,-4-2 0 16,-3 2 0-16,-5 0 0 15,4 2-322 1,-31 1-1532-16,31-3 161 16,-7-6 137-16,0-5 121 15</inkml:trace>
  <inkml:trace contextRef="#ctx0" brushRef="#br0" timeOffset="11586.62">16684 4698 3287 0,'-1'3'67'15,"-2"-2"37"1,-1-1 33-16,1 3 25 16,3-2 15-16,0-2 28 15,0 1 37-15,0 0 76 16,0 0 15-16,1-3-21 16,5-3-21-16,5-4-35 15,7-2-23-15,6-5-27 16,10 4-16-16,7-1-25 15,3 2-33-15,5 4-80 16,-3 4-19 0,3 1-5-16,-4 2-19 0,0 4-2 15,-2 1-10 1,-4 1 3-16,1 2-3 16,-1 2 4-16,2-1-12 15,4-3-1-15,0-2 17 16,5-3 2-16,0 0-5 15,1-2 2-15,-2-3 11 16,-1-2 5-16,-4-2 16 16,-4-3 4-16,-4 3 9 15,-2 2 0-15,1 0-13 16,1 3-1-16,3 3 5 16,3 1-3-16,4 0-11 15,-2 0-3 1,-4 0-10-16,-4 0-3 15,-9 0 8-15,-11 0 23 16,-5 0 12-16,-3 0 0 16,-4 0-72-16,4-1-199 15,2 1-212-15,9-32-1154 16,2 25 119-16,3-2 105 16,6-4 93-16</inkml:trace>
  <inkml:trace contextRef="#ctx0" brushRef="#br0" timeOffset="13462.5">21237 4598 4056 0,'0'0'41'15,"0"0"15"-15,0 0 4 16,0 1 3-16,0 1 2 16,0-1 11-16,0 0 12 15,0 1 10-15,0 0 8 16,0 0-8-16,0-1-7 16,0 0-2-16,0-1 11 15,0 0 48 1,0 0 108-16,0-1 61 15,3 1-5-15,6-3-13 16,6-2-3-16,11-2-16 16,10-4-10-16,5 0-14 15,3 3-20-15,0 2-59 16,-3 2-127-16,-2 1-78 16,-4 3-12-16,-2 1-2 15,-6 3-7-15,-2 3-11 16,-4 2-7-16,-2 3-1 15,0 1 6-15,1-2 3 16,1 0 3 0,6-3 7-16,3-2 14 15,8-4 15-15,5 0 3 16,2-4 17-16,5-2 9 16,-1-1 10-16,-1-4-4 15,-2 0 1-15,1-1-4 16,-3 0-5-16,-2 3-3 15,2 0-13-15,-1 4 6 16,-3 1-2-16,-1 1-14 16,3 2-28-16,-1 2-12 15,-1 1-16-15,5 1-6 16,-2 0 0 0,5-1-3-16,-2 0 11 15,3-4 0-15,-1 0-1 16,1-3 13-16,0 0 19 15,-1-2 20-15,-1-2 15 16,1-2 10-16,-2-2-2 16,-4 1 2-16,-1 2-8 15,-1 0-7-15,-1 4 3 16,-3 2-5-16,0 1-1 16,-1 1-7-16,-1 3 6 15,-2 0-4-15,0 1 5 16,0 0-2-1,-1 3 10-15,0-3 6 16,-4-1-3-16,1-2 18 16,-2-1 7-16,-5-1 7 15,-2 1-20-15,-3 0-121 16,-6 0-195-16,-1-7-1080 16,-5 3 94-16,-2-4 83 15</inkml:trace>
  <inkml:trace contextRef="#ctx0" brushRef="#br0" timeOffset="21438.88">10874 3020 3051 0,'0'-6'119'0,"0"0"21"16,0-2 22-1,0-1 19-15,0 0 17 16,0 2 20-16,0 2 11 16,0 1 7-16,0 0 1 15,0 4-92-15,0 0-40 16,0 0-19-16,1 3-22 16,2 2-17-16,1 6-14 15,5 4-19-15,0 3-12 16,1 3 1-16,3 1 0 15,-2-1 6 1,1-4 5-16,1-3 14 16,3-6 18-16,6-5 15 15,9-6 22-15,14-8 10 16,10-8 7-16,7-6 12 16,2-4 3-16,-2-4-10 15,-8-1-2-15,-6 3-16 16,-10 6-18-16,-10 0-15 15,-6 6-27-15,-7 5-11 16,-7 2-71-16,-5 6-92 16,4 0-269-16,1 3-890 15,5-2 83 1,4-4 75-16</inkml:trace>
  <inkml:trace contextRef="#ctx0" brushRef="#br0" timeOffset="22266.97">13690 3082 4226 0,'0'-2'21'0,"0"1"17"16,0 1 24-16,3 0 13 15,1 5 14-15,7 5 20 16,0 1 18-16,11 0 32 15,6 0 72-15,10-8 10 16,13-4 37 0,10-7 0-16,8-8 2 15,4-5 10-15,-4-4-3 16,-12-6-15-16,-12 1-15 16,-12 2-47-16,-11 4-169 15,-12 5-220-15,-4 9-225 16,1 3-1214-16,-2 4 124 15,3 3 110-15,4-1 95 16</inkml:trace>
  <inkml:trace contextRef="#ctx0" brushRef="#br0" timeOffset="22990.46">16478 3059 4386 0,'1'-6'99'0,"1"2"7"16,1-2 1-16,-2 2 17 16,2 6 17-16,0 4 18 15,5 6 35-15,1 4 13 16,4 3 19-16,4 4-17 16,2-4 55-1,4-3 9-15,13-6 6 16,12-5-17-16,14-9-14 15,17-8-16-15,7-9-35 16,2-8-10-16,0-7-18 16,-6-4-65-16,-12 0-86 15,-14 4-18-15,-14 6 0 16,-18 9-143-16,-9 8-203 16,-8 7-208-16,-4 2-1106 15,-3 4 131-15,1 0 113 16,-4 0 100-1</inkml:trace>
  <inkml:trace contextRef="#ctx0" brushRef="#br0" timeOffset="23867.24">21112 3025 4418 0,'3'-6'105'15,"1"-3"32"-15,-1 1 31 16,1 1 5-16,2 4 33 15,0 2 29-15,4 5 27 16,-1 3 22-16,1 7 26 16,3 1-41-1,-5 3 7-15,6 2-31 16,6-4-33-16,10-3 0 16,11-8-33-16,18-2-30 15,13-3-26-15,6-7-20 16,1-7-22-16,-4-3-37 15,-10-8-44-15,-10-4 0 16,-9 0 0-16,-14 3 0 16,-10 5 0-16,-9 6 0 15,-9 7 0-15,-2 2-60 16,-2 4-215-16,0 4-109 16,1 4-292-1,0 6-892-15,-1-1 118 16,2 1 103-16,-5 3 91 15</inkml:trace>
  <inkml:trace contextRef="#ctx0" brushRef="#br0" timeOffset="28838.03">7896 3028 3314 0,'0'-1'87'15,"0"-2"24"-15,0-1 16 16,-1 0 11-16,2 0 10 16,-1 2 7-16,0 0 1 15,0 0-3-15,0 2-3 16,0 0-58-16,0-1-33 16,2 2-19-16,0 3-16 15,1 3-2-15,0 4-4 16,4 4-3-16,-1 4 4 15,1 2 11-15,5-2 11 16,-2-2 18-16,0-6 41 16,9-3 77-1,10-6 34-15,10-8 9 16,17-7 18-16,12-11 19 16,10-8 25-16,-4-8-2 15,-7-1 12-15,-9 0-13 16,-18 9-39-16,-15 6-79 15,-9 8-39-15,-12 7-19 16,-4 4-23-16,0 5-71 16,0 1-150-1,0 1-139-15,0-2-111 0,-17 4-1282 16,24-1 133 0,0-4 115-16,2-2 101 15</inkml:trace>
  <inkml:trace contextRef="#ctx0" brushRef="#br0" timeOffset="34326.89">24910 4779 3963 0,'-1'0'67'0,"-1"0"28"15,0 0 13-15,1 0 10 16,-1 0 10-16,2 0 20 16,0 0 21-16,0 0 34 15,0 0 70-15,0 0 48 16,0 0 25-16,0 0-23 15,2 0-9-15,7-2-5 16,12-5-7-16,17 0-15 16,11-3-21-16,10-1-314 15,5 0-260-15,-1-5-1416 16,-2 6 141 0,-2-4 122-16</inkml:trace>
  <inkml:trace contextRef="#ctx0" brushRef="#br0" timeOffset="34782.47">26856 4793 5608 0,'0'0'93'16,"7"0"93"-16,15 0 60 15,17 0 6-15,19 0 3 16,19 0 3 0,3 0 4-16,-5 0-16 15,-12 0-53-15,-14 0-97 16,-16 0-198-16,-12 0-198 15,-8 0-438-15,-10-1-767 16,-10-3 109-16,-2-3 96 16,2-4 85-16</inkml:trace>
  <inkml:trace contextRef="#ctx0" brushRef="#br0" timeOffset="35734.49">30390 4746 3944 0,'-2'0'75'15,"-1"0"45"-15,2 0 43 16,-1 0 57-16,2 0 105 16,3 0 66-16,10 0 24 15,16 0 10-15,16 0 8 16,16 0-24-16,11 0-44 15,0 0-49-15,-7 0-43 16,-9 0-65-16,-12 0-119 16,-8-2-97-1,-13 0-129-15,-7 2-140 16,-10 0-88-16,-5-1-135 16,-1 2-381-16,-20-2-482 15,-12 1 91-15,-7 0 80 16,-10 1 73-16</inkml:trace>
  <inkml:trace contextRef="#ctx0" brushRef="#br0" timeOffset="35986.71">30286 4927 3573 0,'-3'1'164'0,"3"-1"134"15,-1-1 96-15,10 1 39 16,19 0 21-16,17-3 12 15,15 2 11-15,14-1 12 16,1-1 12-16,-6 3-104 16,-11-1-77-16,-13 1-159 15,-12 0-111-15,-11 0-36 16,-6 0-134-16,-6 0-183 16,-7-2-199-16,-2-18-1190 15,-5 10 136-15,-8-6 117 16,-8-4 104-16</inkml:trace>
  <inkml:trace contextRef="#ctx0" brushRef="#br0" timeOffset="44698.79">10281 9664 3506 0,'-4'1'63'16,"-3"1"34"-1,1 2 35-15,-2-3 29 16,2 1 17-16,-2 1 17 15,3-2 18-15,-2 0 33 16,2 2 73-16,-1 0 43 16,2-2 37-16,0 2-30 15,0-2-34-15,1 0-26 16,3-1-13-16,0 0-14 16,12 0-15-16,16-2-32 15,15-6-78-15,15-2-87 16,13-8-70-16,-2-2 0 15,-7 1 0-15,-8 2 0 16,-11 4 0 0,-10 2-127-16,-9 6-198 15,-3 2-173-15,17-1-1188 16,-27 4 136-16,-2 0 116 16</inkml:trace>
  <inkml:trace contextRef="#ctx0" brushRef="#br0" timeOffset="45018.5">10238 9865 5254 0,'-7'7'262'16,"1"-1"32"-16,2 1 4 15,1-1 5-15,22-2 4 16,21-9 4-16,19-8 7 15,18-5 4-15,18-5 6 16,-1-3-167-16,-9 1-128 16,-9 1-33-16,-16 5 0 15,-12 3 0-15,-14 4 0 16,-11 2 0-16,-9 3 0 16,-10 1 0-16,0 2 0 15,-3 0-137 1,4 2-288-16,1-8-1363 15,7 3 150-15,5-6 129 16,11-6 114-16</inkml:trace>
  <inkml:trace contextRef="#ctx0" brushRef="#br0" timeOffset="46285.89">25240 4506 7412 0,'0'-1'86'15,"0"1"-1"-15,0 0 0 16,0-1 1 0,0 2 1-16,0-2-1 15,0 1 1-15,0 0 1 16,0 0 1-16,0 0-89 16,0 0 0-16,0 0 0 15,0 0 0-15,0 0 0 16,0 0 0-16,-4 0-117 15,-6 0-341-15,-7-7-1327 16,-11 5 150-16,-4-8 128 16,-6-1 114-16</inkml:trace>
  <inkml:trace contextRef="#ctx0" brushRef="#br0" timeOffset="47131.1">26996 4661 7216 0,'0'0'106'16,"0"0"0"-16,0 0 1 16,0 0 1-16,0 0 0 15,0 0 0-15,0 0 2 16,0 0 0-16,0 0 2 16,0 0-112-16,0 0-107 15,0 2-348-15,0-2-1333 16,0 3 150-16,4 0 129 15,1-2 114-15</inkml:trace>
  <inkml:trace contextRef="#ctx0" brushRef="#br0" timeOffset="50473.98">30509 4614 5195 0,'0'0'236'0,"0"-1"53"15,0-3 4 1,0 0 5-16,0-2 4 16,0 2 5-16,0-2 5 15,0 4 5-15,0-1 7 16,0 2-64-16,0 1-202 16,0-1-58-16,0 1 0 15,0 0 0-15,0 0 0 16,0 0 0-16,0-2 0 15,0 2 0-15,0 0 0 16,0 0 0-16,0-1 0 16,0-1 0-1,0 1 0-15,0 0 0 16,0-1 0-16,0 1 0 16,0-1 0-16,0 2 0 15,0-1 0-15,0 1 0 16,0 0 0-16,0 0 0 15,0 0 0-15,0-1 0 16,0 1 0-16,0 0 0 16,0-2 0-16,0 2 0 15,0-1 0-15,0 1 0 16,0 0 0-16,0 0 0 16,0 0 0-1,0-1 0-15,0 1 0 16,0 0 0-16,0 0 0 15,0 0 0-15,0 0 0 16,0 0 0-16,0 0 0 16,0 0 0-16,2 0-4 15,-2 0-236-15,1 0-115 16,1 0-196-16,-1-7-1081 16,1 6 126-16,-1-6 111 15,-8-3 98 1</inkml:trace>
  <inkml:trace contextRef="#ctx0" brushRef="#br0" timeOffset="53346.72">12295 4427 3862 0,'0'-4'100'0,"-2"-1"34"16,2-2 30-16,0-2 30 15,0 2 72-15,0-3 56 16,0 4 24-16,0 1-3 16,0 2 96-16,2 9-64 15,2 12-32-15,-2 18-35 16,-1 22-30-16,-1 29-29 16,-9 25-81-16,-7 19-58 15,-1 6-21-15,3-1 12 16,1-14-101-1,8-19 0-15,5-20 0 16,0-20 0-16,2-16 0 16,-2-15 0-16,0-11 0 15,0-10 0-15,0-3 0 16,0-4-312-16,86-2-1544 16,-90-2 161-16,-3-10 138 15,1-5 120-15</inkml:trace>
  <inkml:trace contextRef="#ctx0" brushRef="#br0" timeOffset="54110.01">15175 4279 5123 0,'0'-2'112'16,"0"1"127"-16,0 2 58 15,0 11 6-15,0 12 5 16,-6 18 5-16,-2 20 4 16,-1 16 6-16,-4 11 5 15,-1 9-73 1,2 1-46-16,2-3-145 15,6-6-64-15,1-9 0 16,3-13 0-16,0-15 0 16,3-12 0-16,-3-15 0 15,0-9 0-15,0-5 0 16,0-7 0-16,-3-4 0 16,-2-3-463-16,-3-10-1353 15,-6-11 155-15,-1-16 132 16</inkml:trace>
  <inkml:trace contextRef="#ctx0" brushRef="#br0" timeOffset="55214.98">17971 4388 3517 0,'0'0'94'0,"0"0"40"15,0-2 32-15,0 2 19 16,0 0 10-16,0 0 8 16,0 0 8-16,0 0 9 15,0 0 7-15,0 0-55 16,0 0-22-16,0 5 30 15,0 6 33-15,0 16 61 16,0 14-7-16,-3 22-2 16,-6 14-1-1,-5 15-8-15,-6 6 2 16,0-3 0-16,1-8-19 16,4-10-82-16,8-16-71 15,4-15-86-15,2-11 0 16,1-11 0-16,0-11 0 15,0-3 0-15,0-6 0 16,0-1 0-16,-2-1 0 16,1-2 0-16,-1 0-227 15,-1 0-267-15,-5-78-1252 16,2 62 144 0,-3-10 124-16,5-10 108 15</inkml:trace>
  <inkml:trace contextRef="#ctx0" brushRef="#br0" timeOffset="56718.52">23324 4324 3721 0,'0'0'80'15,"0"0"44"-15,0 0 36 16,0-1 27 0,0 1 30-16,0 0 54 15,0-2 53-15,0 1 53 16,0-1 46-16,0 2-22 15,0-1-27-15,0 1-45 16,0 0-36-16,0 0-26 16,0 6-29-16,0 5-58 15,0 14-56-15,0 17-55 16,-4 17-41-16,-5 12-24 16,-5 11-4-16,1 1 0 15,0-5 0 1,1-6 0-16,6-9 0 15,2-9 0-15,3-12 0 16,1-9 0-16,0-8 0 16,0-7 0-16,0-7 0 15,0-2 0-15,0-5 0 16,0-1 0-16,-2 0 0 16,2-3 0-16,0 0 0 15,0 0 0-15,0 1 0 16,-1-2 0-16,1 1 0 15,0 1 0-15,0-1 0 16,0 0 0-16,0 0 0 16,0 0 0-1,0 0 0-15,0-6-204 16,4-3-347-16,3-11-1185 16,6-11 141-16,3-6 124 15,6-7 108-15</inkml:trace>
  <inkml:trace contextRef="#ctx0" brushRef="#br0" timeOffset="59682.26">28813 10000 4920 0,'4'-9'84'16,"0"0"104"-16,1-2 78 15,-1-2 48-15,1 4 9 16,-5 5 3-16,0 3 7 16,3 2 5-16,-2 7 6 15,0 10-41-15,2 7-47 16,-3 8-115-16,0 7-89 16,0 0-49-1,3-3-3-15,4-3 0 31,8-5 0-31,17-7 0 0,22-7 0 0,23-5 0 16,21-6 0-16,19-6 0 16,6-8 0-16,1-6 0 15,-7-5 0-15,-7-6 0 16,-13-2 0-16,-14 2 0 16,-16 2 0-16,-17 3 0 15,-15 2 0-15,-12 2 0 16,-12 4 0-16,-6 5 0 15,-2 4-263-15,-9 2-168 16,-6 7-374-16,-18 6-736 16,-12 3 114-16,-11 3 100 15,-12 7 89 1</inkml:trace>
  <inkml:trace contextRef="#ctx0" brushRef="#br0" timeOffset="60579.42">29174 10145 3333 0,'1'-8'125'0,"-1"0"55"16,0-1 36-16,2-3 23 16,-1 1 77-1,-1 5 96-15,3 0 64 16,-3-1 13-16,0 3 12 16,0 1-59-16,1 0-67 15,1 2-61-15,-2 1-35 16,1 0-22-16,-1 0-85 15,1 1-107-15,-1 8-65 16,0 11 0-16,0 9 0 16,0 13 0-16,2 5 0 15,-4 2 0-15,2-3 0 16,0-6 0-16,2-4 0 16,3-8 0-1,2-5 0-15,11-5 0 16,13-8 0-16,14-3 0 15,15-4 0-15,15-3 0 16,6-4 0-16,5-5 0 16,2-3 0-16,-2-5 0 15,0-6 0-15,-1 0 0 16,-6-5 0-16,-5 2 0 16,-14 0 0-16,-9 1 0 15,-12 3 0-15,-9 4 0 16,-10 3 0-16,-4 3 0 15,-7 4 0 1,-2 4 0-16,-5 0 0 16,-1 2 0-16,-1 1-169 15,0 1-208-15,44 0-1416 16,-56 1 151-16,-7-2 130 16,-5-1 113-16</inkml:trace>
  <inkml:trace contextRef="#ctx0" brushRef="#br1" timeOffset="19073.49">9884 10018 3895 0,'-5'0'117'16,"-7"0"25"-16,2 0 27 15,-3-2 30-15,3 1 69 16,4 0 42-16,2-1 41 16,1 0 37-16,3 2 41 15,0-2-70-15,0 2-38 16,0 0-22-16,0 0-28 15,3-1-30-15,15-5-74 16,29-6-45-16,36-12-40 16,39-5-34-1,26-7-35-15,7-3-13 16,-15 4 0-16,-24 4 0 16,-33 8 0-16,-29 6 0 15,-25 7 0-15,-15 4 0 16,-10 2 0-16,-4 2 0 15,-4 2 0-15,0 0-114 16,-2 0-262-16,13 0-514 16,-7 2-681-16,9-2 118 15,12 0 103-15,11-4 92 16</inkml:trace>
  <inkml:trace contextRef="#ctx0" brushRef="#br1" timeOffset="19931.21">12923 10097 3862 0,'-1'0'134'0,"-4"0"45"16,1 0 82-16,1 0 94 15,-1 0 65-15,2 0 10 16,0 0 9-16,0 0 10 16,0 0 11-16,2 0-89 15,6 0-53-15,13 0-51 16,25 0-90-1,27-3-108-15,33-4-69 16,24-2 0-16,2-4 0 16,-2-2 0-16,-17-2 0 15,-19 3 0-15,-21 1 0 16,-14-2 0-16,-19 5 0 16,-13 1 0-16,-15 2 0 15,-5 2 0-15,-5 1 0 16,1 0 0-16,-1 0 0 15,0 1-258-15,11 0-441 16,-1 0-984-16,9-5 135 16,12-5 116-1,16-6 102-15</inkml:trace>
  <inkml:trace contextRef="#ctx0" brushRef="#br1" timeOffset="20599.18">16940 9921 6868 0,'-2'0'143'15,"1"-2"0"-15,1 2 2 16,16-2 1-16,29-2 1 16,28-6 1-1,30-1 1-15,28 0 1 16,7 1 2-16,-6-2-152 16,-15 3 0-16,-16 1 0 15,-23-2 0-15,-18 0 0 16,-19 5 0-16,-17-2 0 15,-10 5 0-15,-11-1 0 16,-3 1 0-16,0 2 0 16,0 0 0-16,0 0 0 15,0-2-351-15,4 2-1495 16,3 0 160-16,12-4 136 16,6-3 119-1</inkml:trace>
  <inkml:trace contextRef="#ctx0" brushRef="#br1" timeOffset="21886.85">19975 9895 3881 0,'-7'0'103'0,"1"0"31"15,-1 0 26 1,0-1 18-16,2 1 15 15,4 0 34-15,-3 0 55 16,1 0 70-16,0 0 80 16,2 0-62-16,-1 0-38 15,1 0-30-15,1 0-25 16,1 0-14-16,13 0-14 16,23-2-32-16,25 1-61 15,27-3-73-15,24 0-83 16,7-2 0-1,-2 3 0-15,-14 0 0 16,-16 0 0-16,-17 0 0 16,-19 3 0-16,-20-4 0 15,-13 4 0-15,-14-2 0 16,-3 0 0-16,-4-1 0 16,2 0 0-16,0 1-274 15,3 0-184-15,13 0-1285 16,13 0 144-16,14-1 123 15,18-4 108-15</inkml:trace>
  <inkml:trace contextRef="#ctx0" brushRef="#br1" timeOffset="22970.55">24831 9787 8191 0,'11'0'0'16,"18"-4"0"-16,18-2 0 15,20-4 0-15,14 1 0 16,14-4 0-16,3 3 0 16,-10 2 0-16,-7 3 0 15,-11-1 0-15,-16 4 0 16,-12-2 0-16,-10 2 0 15,-8 1 0 1,-10 0 0-16,-3-2 0 16,-9 3 0-16,0-2 0 15,-2 2-305-15,-8 0-166 16,25 0-1261-16,-44 3 142 16,-11 0 123-16,-12 2 107 15</inkml:trace>
  <inkml:trace contextRef="#ctx0" brushRef="#br1" timeOffset="23283.26">24828 9932 5078 0,'-29'8'303'15,"0"-2"4"-15,-1 3 6 16,3-1 5-16,27-3 4 16,21-5 7-16,24 0 5 15,25 0 6 1,26-4 4-16,21 0-141 15,5-1-203-15,-7-2 0 16,-13 1 0-16,-17 1 0 16,-19 0 0-16,-19-1 0 15,-16 3 0-15,-13 1 0 16,-11 0 0-16,-3 0 0 16,-4 2 0-1,0-2 0-15,0 2 0 16,0-1-9-16,0 1-383 15,5-4-1441-15,6-2 158 16,4-2 135-16,8-4 117 16</inkml:trace>
  <inkml:trace contextRef="#ctx0" brushRef="#br1" timeOffset="24661.98">10139 13026 5637 0,'-3'0'247'16,"0"-1"4"-16,3 1 2 15,14-4 3-15,31-5 5 16,23-5 2-16,24-12 4 16,25-5 5-16,3-3 2 15,-2 0-64-15,-13 1-210 16,-16 7-40-16,-20 7-291 15,-17 6-230-15,-26-39-1129 16,-18 47 135-16,-30 2 117 16</inkml:trace>
  <inkml:trace contextRef="#ctx0" brushRef="#br1" timeOffset="24981.68">10082 13323 4801 0,'-7'10'264'0,"3"0"66"16,-1-3 6-16,16 0 5 15,32-6 7-15,26-12 5 16,23-9 7-16,24-4 7 16,5-4 7-1,-8-3-131-15,-12 2-169 16,-14 6-74-16,-18 4 0 15,-21 4 0-15,-16 6 0 16,-18 3 0-16,-10 2 0 16,-5 2 0-16,-4 1 0 15,-3 1 0-15,-1-1 0 16,0 1-279-16,9 0-469 16,8-4-917-16,21-7 132 15,20-9 114-15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21:18.68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6033 2629 4128 0,'0'-2'214'15,"4"2"121"-15,-1-2 62 16,0-2 8-16,-1 2 10 15,1 0 7-15,-3-2 11 16,0 2 9 0,-2 2 11-16,-4 0-179 15,-4 0-69-15,-13 3-137 16,-7 6-68-16,-6 7 0 16,-2 14 0-16,3 15 0 15,8 14 0-15,7 11 0 16,12 6 0-16,10 2 0 15,15-7 0-15,19-9 0 16,15-10 0-16,13-13 0 16,12-14 0-1,-2-12 0-15,-3-7-38 16,-4-11-330-16,34-6-1463 16,-49-8 157-16,-8-9 135 15,-7-9 117-15</inkml:trace>
  <inkml:trace contextRef="#ctx0" brushRef="#br0" timeOffset="354.31">5915 2662 5193 0,'-2'-5'311'0,"1"-1"6"16,1-4 4-16,10-2 6 15,17-2 6-15,16 1 4 16,10-4 7-16,10 2 7 15,-1 1 6-15,-8 4-357 16,-14 2-23-16,-8 2-323 16,-5 3-436-1,-17 2-850-15,-8 1 126 16,-14 0 112-16</inkml:trace>
  <inkml:trace contextRef="#ctx0" brushRef="#br0" timeOffset="541.13">5777 2884 5286 0,'0'5'299'0,"9"2"4"16,9 0 5-16,16-1 5 16,8-4 5-16,14-2-317 15,15-1-366 1,0-5-1116-16,-2-4 106 15,-1-5 93-15,-2-2 83 16</inkml:trace>
  <inkml:trace contextRef="#ctx0" brushRef="#br0" timeOffset="1148.57">6839 2970 5345 0,'-13'0'293'16,"0"-1"6"-16,4 1 5 15,9 0 3-15,32 0 6 16,26 2 5-16,18 0 4 15,20-1 7-15,7 0 5 16,-1 1-307-16,-14-4-27 16,-10 1 0-1,-15-2 0-15,-17-2 0 16,-17 1 0-16,-14 2 0 0,-10-2-186 16,-6 3-257-1,36-4-1328-15,-58 1 148 16,-3-3 128-16,-11 1 110 15</inkml:trace>
  <inkml:trace contextRef="#ctx0" brushRef="#br0" timeOffset="1808.96">7175 2753 3171 0,'-3'-4'194'16,"-1"0"34"-16,1 0 45 15,-4-2 125 1,7 2 84-16,0 2 17 16,0 0 14-16,-1-1 14 0,2 2 14 15,-1-2-136 1,0 2-80-16,0 1-35 16,0-2-49-16,0 2-144 15,0 0-90-15,0 0-7 16,0 0 0-16,0 0 0 15,0 0 0-15,0 0 0 16,0 0 0-16,0 0 0 16,0 0 0-16,0 0 0 15,6 2 0 1,4 2 0-16,10 4 0 0,12 6 0 16,10 3 0-16,11 4 0 15,9 3 0 1,0 3 0-16,3 2 0 15,-6 4 0-15,-8 5 0 16,-11 2 0-16,-11 0 0 16,-17 5 0-16,-14-5 0 15,-18 1 0-15,-16-3 0 16,-17-2 0-16,-12-4 0 16,-9-3 0-16,5-4 0 31,5-6 0-31,17-3-105 0,22-4-533 15,18-6-1101-15,25-7 142 16,24-9 123-16,24-11 109 16</inkml:trace>
  <inkml:trace contextRef="#ctx0" brushRef="#br0" timeOffset="2418.92">8439 2678 5946 0,'0'-5'237'15,"-3"3"3"1,-6 8 3-16,-7 9 3 15,2 17 3-15,-6 16 4 0,5 10 2 32,7 6 4-32,5-3 4 0,10-4-263 15,13-8 0-15,13-8 0 16,12-9 0-16,13-7 0 16,7-14 0-1,-2-6-23-15,-2-5-388 0,-9-9-1412 16,-9-10 156-16,-9-9 134 15,-14-11 116-15</inkml:trace>
  <inkml:trace contextRef="#ctx0" brushRef="#br0" timeOffset="2627.74">8420 2743 4877 0,'0'-12'325'15,"4"-5"16"-15,9-4 7 16,13-6 4-16,12 7 8 16,9-1 7-16,3 4-126 15,-3 5-161-15,-8 4-141 16,-8 4-588 0,-13 4-863-16,-10 0 110 15,-14 3 96-15</inkml:trace>
  <inkml:trace contextRef="#ctx0" brushRef="#br0" timeOffset="2796.57">8365 2789 3912 0,'-3'8'304'0,"-1"0"90"0,1-2 25 16,2 3 9-16,9-6 8 16,10-3 11-16,8 0 6 15,8 0-258-15,14 0-199 16,3-6-1613-1,2 5 124-15,3-1 110 0,3-1 95 16</inkml:trace>
  <inkml:trace contextRef="#ctx0" brushRef="#br0" timeOffset="3190.21">9191 2953 5991 0,'0'0'233'15,"0"3"2"-15,9-2 3 16,7 4 3-16,17-2 4 16,18 1 1-16,14-4 5 15,5 1 2-15,2-2 5 16,-7-2-565-16,-7-1-331 15,-14-2-1048 1,-13-8 135-16,-13-1 117 16,-13-6 102-16</inkml:trace>
  <inkml:trace contextRef="#ctx0" brushRef="#br0" timeOffset="3459.97">9434 2712 5468 0,'-1'-6'285'15,"1"2"3"-15,0 2 6 16,0 8 3-16,-2 15 4 0,4 16 7 16,-2 13 3-1,0 10 5 1,0 1 7-16,1 0-323 15,3-5 0-15,2-7 0 0,-3-6 0 16,1-8 0-16,3-8-335 16,31-8-1516-16,-24-13 161 15,2-7 137 1</inkml:trace>
  <inkml:trace contextRef="#ctx0" brushRef="#br0" timeOffset="3764.68">10178 2666 8191 0,'2'0'0'15,"-2"9"0"-15,0 11 0 16,2 10 0-16,-4 13 0 15,2 13 0-15,0 2 0 16,0-3 0-16,-2-3 0 16,0-6 0-16,-2-8 0 15,-2-6 0-15,-3-8 0 16,2-6-319 0,2-6-449-16,-9-8-881 0,1-8 130 15,-3-15 113-15,-1-11 98 16</inkml:trace>
  <inkml:trace contextRef="#ctx0" brushRef="#br0" timeOffset="3990.47">9742 2749 5978 0,'0'-10'235'0,"-2"-4"1"15,15-1 3 1,16-4 4-16,17 3 3 0,19 3 1 15,13 2 6 1,3 1 2-16,-8 3 4 0,-13 2-259 31,-14 3-262-31,-11 2-240 0,-12-45-1233 16,-6 38 142-16,-2-2 124 16,0-4 106-16</inkml:trace>
  <inkml:trace contextRef="#ctx0" brushRef="#br0" timeOffset="4528.84">11330 2077 7964 0,'0'-7'24'0,"4"8"1"16,9 22 1-1,1 24-1-15,1 29 0 16,2 36 1-16,-5 25-2 0,-6 11 1 15,-3 3 2-15,-4-2-27 16,1-7 0 0,0-16 0-1,0-17 0-15,1-21 0 0,-1-18 0 16,0-17 0-16,0-20 0 16,0-16 0-16,7-16-450 15,9-95-1369 1,4 50 155-16,12-15 133 0,8-16 116 15</inkml:trace>
  <inkml:trace contextRef="#ctx0" brushRef="#br0" timeOffset="4822.57">12203 2575 7879 0,'0'-4'34'0,"0"3"1"16,0 5-1-16,0 13 1 15,0 15-1-15,0 14 1 16,0 14 0-16,0 5 0 16,0-3 0-16,-4-3-35 15,0-5 0-15,-1-11 0 16,-7-8 0-16,1-7 0 15,-2-9-327 1,-5-8-1525-16,-1-9 160 16,0-12 138-16,-4-11 119 15</inkml:trace>
  <inkml:trace contextRef="#ctx0" brushRef="#br0" timeOffset="5042.37">11776 2683 6606 0,'12'-10'170'0,"18"-6"1"16,22-3 2-16,27-2 1 16,18 0 2-1,16 3 1-15,-2 2 2 16,-5 2 2-16,-20 4 3 16,-21 0-257-16,-23 5-270 15,-23 3-359 1,-24 1-938-16,-22 1 127 0,-18 0 113 15,-14 0 97-15</inkml:trace>
  <inkml:trace contextRef="#ctx0" brushRef="#br0" timeOffset="5985.72">10009 2651 3799 0,'0'-2'196'16,"3"2"24"-16,11-1 89 15,14-4 56-15,16 3 70 16,18-5 14-16,12 0 12 16,4-1 10-1,-6 2 13-15,-10-1-207 16,-10 1-14-16,-14 1-24 16,-12 1-102-16,-13 1-58 15,-5 0-72-15,-5 0-7 16,-3 3 0-16,0-1 0 15,2 1 0-15,-2 0 0 16,0 0 0-16,0 0 0 16,0 0-165-16,0 0-214 15,8 0-520-15,-18 0-656 16,-4 0 115 0,-5-2 102-16</inkml:trace>
  <inkml:trace contextRef="#ctx0" brushRef="#br0" timeOffset="7153">6258 4415 7155 0,'0'-5'113'0,"0"0"0"0,0 1 0 16,0 5 2-16,0 15 0 15,0 14 0-15,0 14 1 16,0 14 2 0,0 9 0-16,-4 1-118 15,2-1 0-15,-3-7 0 16,2-7 0-16,-2-9 0 15,4-10 0 1,-3-10 0-16,4-9 0 16,-2-6 0-16,0-8-400 0,24-11-1433 15,-32-11 158-15,-5-12 135 16,-4-12 117-16</inkml:trace>
  <inkml:trace contextRef="#ctx0" brushRef="#br0" timeOffset="7380.79">5683 4492 4821 0,'-7'-10'339'0,"3"-2"4"16,7-2 8-1,20-5 5-15,32 1 8 0,26 0 6 16,24-1 8-1,22 0 6-15,-1 4 9 0,-9 1-301 16,-16 5-92-16,-22 4 0 16,-25 0 0-16,-18 3 0 15,-20 2 0-15,-9 0-39 16,-5 0-288-16,-2 1-399 16,-8 2-922-16,1 0 129 15,1 0 113-15</inkml:trace>
  <inkml:trace contextRef="#ctx0" brushRef="#br0" timeOffset="7762.8">6642 4770 5915 0,'0'0'240'15,"3"0"3"-15,15 0 3 16,19 0 4-16,20 3 2 16,26-6 4-1,20 3 3-15,4-4 3 16,-3 2 6-16,-9-2-268 15,-14-1 0-15,-15 0 0 16,-17-1 0-16,-18 2 0 16,-15 0 0-16,-10 1 0 31,-8 1-34-31,-7-2-312 0,-4-2-328 0,-6-1-984 16,-5-5 132-16,-2 2 112 15,1-4 101 1</inkml:trace>
  <inkml:trace contextRef="#ctx0" brushRef="#br0" timeOffset="8144.44">7078 4498 3788 0,'-4'-2'348'15,"0"-2"76"-15,-2 0 10 0,3-1 9 16,6 4 11 0,16 4 10-16,17 8 13 15,22 5 10-15,17 11 13 16,12 9-213-16,-2 7-202 15,-8 5-85-15,-21 5 0 16,-18-2 0-16,-23 3 0 16,-19-5 0-16,-22-2 0 15,-16-6 0 1,-16-6 0-16,-3-6-312 16,14-6-534-16,0-10-783 15,20-8 125-15,20-10 112 16,21-14 96-16</inkml:trace>
  <inkml:trace contextRef="#ctx0" brushRef="#br0" timeOffset="8554.06">8923 4456 8191 0,'0'-3'0'0,"0"2"0"16,0 10 0 0,0 15 0-16,0 12 0 15,0 15 0-15,0 11 0 16,0-1 0-16,1-1 0 16,-1-7 0-16,0-5 0 15,1-9 0-15,-1-11-219 16,2-9-537-16,-5-13-922 15,-3-11 134-15,-10-13 115 16,-9-12 103-16</inkml:trace>
  <inkml:trace contextRef="#ctx0" brushRef="#br0" timeOffset="8760.86">8497 4501 7041 0,'33'-13'125'15,"20"-5"0"-15,24-2 1 16,20-3 0-16,9 5 3 16,-3 2-1-16,-9 5 1 15,-10 2 1-15,-14 5-288 16,-9 1-487 0,-16 3-1044-16,-11 1 136 15,-5-1 116-15,0 2 104 0</inkml:trace>
  <inkml:trace contextRef="#ctx0" brushRef="#br0" timeOffset="8992.66">9925 4427 7284 0,'0'0'99'15,"-2"2"0"-15,-5 10 0 16,-11 10 1-16,-13 12 1 15,-12 12 0-15,-13 10 1 0,-7 2 0 16,0 0 2-16,4-3-104 16,7-6-273-1,8-7-252-15,10-58-1200 16,9 28 140-16,8-13 122 16,5-10 107-16</inkml:trace>
  <inkml:trace contextRef="#ctx0" brushRef="#br0" timeOffset="9184.47">9450 4582 5621 0,'23'0'270'0,"10"3"3"0,15 8 3 0,10 8 6 16,-1 5 3 0,-1 7 3-16,-5 4 6 15,-6-4 5-15,-10-4 4 0,-8-5-593 16,-4-2-408-1,-13-10-977-15,-5-6 134 16,-5-9 115-16,-9-10 101 16</inkml:trace>
  <inkml:trace contextRef="#ctx0" brushRef="#br0" timeOffset="9414.26">9733 4327 6421 0,'0'-2'189'16,"0"5"1"-16,4 9 3 0,4 15 1 31,3 16 3-31,1 13 1 0,2 9 2 16,-4 3 3-16,-4-2 3 16,-3-4-206-16,-3-6 0 15,-5-6-373 1,-5-13-1467-16,-7-8 159 0,-4-11 136 15,-7-11 119-15</inkml:trace>
  <inkml:trace contextRef="#ctx0" brushRef="#br0" timeOffset="9584.1">9434 4750 6635 0,'16'-9'167'0,"15"-1"1"16,17-4 2-16,21-1 1 15,10 1 1-15,12 3-201 16,1 3-236-16,-1-6-1407 16,-7 3 134-16,-14 1 114 15,-10-3 102 1</inkml:trace>
  <inkml:trace contextRef="#ctx0" brushRef="#br0" timeOffset="10046.67">10349 4582 6515 0,'0'-3'179'0,"2"3"2"15,1 4 2-15,1 9 1 16,2 14 2-16,-2 11 2 16,0 14 2-16,2 9 1 15,2 4 3-15,-1-1-194 16,3-2 0-1,-3-9 0-15,-3-10 0 16,-2-15 0-16,-2-9 0 16,0-11 0-16,-2-6 0 15,-3-12 0-15,-7-9 0 16,-1-17 0 0,1-11 0-16,4-17 0 0,2-8 0 15,9-2 0-15,5-1 0 16,10 7 0-16,2 7 0 15,8 10 0 1,6 7 0-16,7 10 0 16,0 6 0-16,3 10 0 15,-1 3 0-15,-1 9 0 16,-4 3 0-16,-7 3 0 16,-6 3 0-16,-8 3 0 15,-5 5-20-15,-8 3-364 16,66 5-1447-16,-76-1 157 15,-7 3 135-15,-8-1 117 16</inkml:trace>
  <inkml:trace contextRef="#ctx0" brushRef="#br0" timeOffset="10249.48">10295 4760 5799 0,'-5'4'252'16,"4"-2"3"-1,5 2 3-15,16 1 4 16,18-2 4-16,17-3 2 16,10-3 5-16,3-2 4 15,-6 1-180-15,-9-2-488 16,28-1-517-16,-51 0-637 16,-11-5 114-16,-6 3 101 15</inkml:trace>
  <inkml:trace contextRef="#ctx0" brushRef="#br0" timeOffset="10850.78">11119 4056 5562 0,'0'-12'275'0,"0"2"5"16,0 3 2-16,3 10 6 16,3 30 4-16,2 31 3 15,0 28 6-15,-3 29 4 16,0 27 6 0,-5 10-311-16,1-2 0 15,2-5 0-15,5-11 0 16,-2-20 0-16,3-23 0 15,-3-19 0-15,0-21 0 16,-5-19 0-16,3-16 0 16,1-16-312-16,4-16-1544 15,-2-19 161-15,3-23 138 16,-2-18 120-16</inkml:trace>
  <inkml:trace contextRef="#ctx0" brushRef="#br0" timeOffset="11319.35">11589 4520 8191 0,'0'-5'0'16,"1"1"0"-16,3 7 0 16,-1 10 0-16,3 15 0 15,0 18 0-15,0 9 0 31,-4 8 0-31,3 1 0 0,-2-2 0 16,-1-5 0-16,-2-11 0 0,0-8 0 16,0-11 0-1,0-13 0-15,-5-8 0 16,-2-12 0-16,-2-15 0 16,-5-12 0-16,3-17 0 15,4-16 0-15,4-10 0 16,3-7 0-16,10-2 0 15,3 3 0-15,12 6 0 16,10 9 0-16,14 11 0 16,9 13 0-16,3 9 0 15,6 10 0-15,-2 7 0 16,-4 7 0 0,-7 6 0-16,-6 2 0 15,-11 2 0-15,-10 2 0 16,-16 2 0-16,-7 2-300 15,-8 8-214-15,-16-22-1207 16,-9 30 140-16,-14 1 122 16,-17 3 105-16</inkml:trace>
  <inkml:trace contextRef="#ctx0" brushRef="#br0" timeOffset="11509.18">11549 4642 4737 0,'0'4'345'15,"12"-2"6"-15,14 2 6 16,16-3 7-16,9 2 7 16,16-4 7-16,-1-1-45 15,-11 2-202-15,-7 0-127 16,-13 0-530-16,-11-1-1054 16,-10-1 119-16,-9-2 104 15,-2 0 93 1</inkml:trace>
  <inkml:trace contextRef="#ctx0" brushRef="#br0" timeOffset="12698.53">6042 6574 6797 0,'0'-3'150'0,"3"2"2"16,3 6-1-16,2 13 3 16,2 17 1-16,2 15 0 15,-2 13 3-15,-2 5 0 16,-3-2 3-16,-4 0-161 15,1-6 0 1,-2-7 0-16,-2-10 0 16,4-12 0-16,-2-10 0 15,-2-11 0-15,-4-10 0 16,1-14 0-16,-6-14 0 16,-1-18 0-16,3-14 0 15,4-14 0-15,2-9 0 16,3-1 0-16,8 5 0 15,4 7 0-15,9 7 0 16,11 13 0-16,13 7 0 16,7 10 0-1,5 8 0-15,3 5 0 16,-3 8 0-16,-4 5 0 16,-7 5 0-16,-12 1 0 15,-8 6 0-15,-13 1 0 16,-7 3 0-16,-5 3-116 15,-5 5-320-15,-6-4-1356 16,-5 10 152-16,-8 0 129 16,-11-1 114-16</inkml:trace>
  <inkml:trace contextRef="#ctx0" brushRef="#br0" timeOffset="12889.35">6007 6771 5332 0,'0'6'291'16,"4"0"4"-16,15 2 5 16,14-3 6-1,19-2 3-15,10-5 5 0,9 0 7 16,-1-4-15-16,-8 3-320 16,0-5-1810-16,-10 0 156 15,-10-6 134 1,-5-4 116-16</inkml:trace>
  <inkml:trace contextRef="#ctx0" brushRef="#br0" timeOffset="13274.99">6970 6786 7656 0,'12'2'58'0,"19"1"1"15,27-2 1 1,26 0-2-16,23 1 1 15,17-4 2-15,2-5-2 16,-6 2 1 0,-15-2 1-16,-18-2-61 0,-24 0 0 15,-24 3 0-15,-23-1 0 16,-13 3-59 0,-15 1-278-16,-6 3-402 0,-13 0-896 15,-2-1 126-15,-10-5 112 16,1 1 97-1</inkml:trace>
  <inkml:trace contextRef="#ctx0" brushRef="#br0" timeOffset="13527.76">7444 6550 5560 0,'1'-5'272'15,"8"0"5"-15,18 2 4 16,25 3 3-16,21 11 6 15,19 14 3 1,8 10 4-16,-11 11 6 16,-16 11 4-16,-24 6-280 0,-26 3-27 15,-23-3 0-15,-25-2 0 16,-20-7 0 0,-13-5-85-16,5-13-512 15,3-10-1159-15,19-15 145 16,24-17 126-16,23-18 109 15</inkml:trace>
  <inkml:trace contextRef="#ctx0" brushRef="#br0" timeOffset="13961.36">9133 6337 7735 0,'-37'31'50'0,"-12"20"0"16,-9 23 0 0,-3 22 1-16,24 2-1 0,20 6 1 15,17-3-1-15,17-7 1 16,12-10 2-16,10-9-53 15,3-20 0-15,13-16-527 16,1-15-1271 0,0-20 152-16,-4-20 130 15,2-20 115-15</inkml:trace>
  <inkml:trace contextRef="#ctx0" brushRef="#br0" timeOffset="14228.11">9461 6592 6606 0,'-10'0'170'16,"-10"5"1"-16,-4 10 2 15,-3 11 1-15,6 14 2 16,2 11 1-16,10 11 2 16,6 1 2-16,3 1 3 15,12-3-184 1,5-6 0-1,9-7 0-15,9-11 0 16,8-11 0-16,3-15 0 16,5-3-314-16,4-16-389 0,-11-10-963 15,-12-9 131 1,-11-10 114-16,-13-9 102 0</inkml:trace>
  <inkml:trace contextRef="#ctx0" brushRef="#br0" timeOffset="14411.94">9260 6714 5437 0,'2'-9'288'15,"8"-5"3"-15,16-5 6 16,16-3 3 0,13-1 6-16,13 4-85 15,-2 0-222-15,-5 5-272 0,-15 6-1313 16,-19 1 120-16,-15 4 105 15,-18 7 93-15</inkml:trace>
  <inkml:trace contextRef="#ctx0" brushRef="#br0" timeOffset="14587.78">9260 6854 5383 0,'0'9'293'15,"5"0"4"-15,9-2 5 16,17 0 4-16,13-4 5 15,14-4 6 1,9-4-269-16,0 0-222 0,-6-23-1469 16,-8 15 128-16,-12-11 112 15,-14-3 99-15</inkml:trace>
  <inkml:trace contextRef="#ctx0" brushRef="#br0" timeOffset="14832.55">9629 6264 5642 0,'11'-5'266'0,"17"3"6"15,17 12 2 1,21 19 4 0,5 22 5-16,4 24 3 15,-5 20 5-15,-16 10 5 0,-15 4 3 16,-25 2-295-16,-14-6-4 15,-24-6 0-15,-18-13 0 16,-16-16-317-16,-2-20-1538 16,-4-19 160-16,9-19 138 15</inkml:trace>
  <inkml:trace contextRef="#ctx0" brushRef="#br0" timeOffset="15485.99">10690 6103 5835 0,'0'-7'248'0,"0"6"4"16,5 8 2 0,4 22 4-16,3 32 3 15,-2 36 4-15,2 23 3 16,-6 22 4-16,-3 11 6 16,-3 2-278-16,4-8 0 15,2-8 0-15,2-15 0 16,-1-19 0-16,2-22 0 15,-4-16 0-15,-1-21 0 16,-4-13 0-16,0-16 0 16,0-10-44-16,3-16-549 15,2-18-1175-15,7-17 146 16,7-20 128 0,10-9 110-16</inkml:trace>
  <inkml:trace contextRef="#ctx0" brushRef="#br0" timeOffset="15756.74">11246 6753 8191 0,'0'-3'0'16,"2"-3"0"-1,-2 4 0-15,1 3 0 0,-1 12 0 16,0 10 0-1,0 11 0-15,0 7 0 16,0 8 0-16,0-3 0 16,0-5 0-16,0-3 0 15,0-9 0-15,0-8 0 16,0-6-396 0,0-65-1438-16,-1 39 157 0,-5-9 136 31</inkml:trace>
  <inkml:trace contextRef="#ctx0" brushRef="#br0" timeOffset="16053.46">11090 6689 5168 0,'13'-10'48'16,"6"-6"6"-16,11-9 0 15,5-8 0-15,3-2 0 16,-8-2 5 0,-10-3 49-16,-10 1 64 0,-7 3 39 15,-11 2 5 1,-10 9-17-16,-5 8 5 16,-6 10 14-16,-6 6 6 15,2 8-12-15,9 8-207 16,9 9-184-16,31 6-589 15,-4 6-675-15,15 0 101 16,16 1 89-16</inkml:trace>
  <inkml:trace contextRef="#ctx0" brushRef="#br0" timeOffset="16537.01">11796 6715 5594 0,'-11'-6'272'16,"-8"-3"4"-16,-14 4 4 16,-11-1 3-16,-3 10 6 15,-5 10 3-15,6 8 5 16,8 8 4-16,12 10 6 16,12 3-307-16,9 0 0 15,8-1 0-15,7-4 0 31,11-7 0-31,8-11 0 0,15-9 0 16,5-10 0-16,9-11 0 16,1-11 0-16,-2-11 0 15,-11-11 0-15,-9-15 0 16,-13-13 0-16,-15-15 0 16,-9-12 0-16,-14-9 0 15,-6-3 0-15,-8 11 0 16,-2 24 0-1,-9 26 0 1,5 35 0-16,5 38 0 16,16 38 0-16,16 29 0 0,33 27 0 15,29 10 0-15,20 0 0 16,13-10 0-16,7-11 0 16,-9-20 0-16,-8-15 0 0,-6-16-487 15,-15-20-1322 1,-10-22 153-16,-12-17 133 15,-18-13 114-15</inkml:trace>
  <inkml:trace contextRef="#ctx0" brushRef="#br0" timeOffset="18085.08">13553 2391 4678 0,'19'-12'71'0,"8"2"8"16,13 3 20-16,12 11 63 15,1 24 100-15,-1 34 78 16,-3 34 8-16,-19 33 4 16,-15 30 9-16,-9 21-52 15,-8 10-19 1,2-5-3-16,16-14-19 16,16-14-71-16,13-24-109 15,15-21-88-15,15-21 0 16,5-23 0-16,6-21 0 15,0-21 0-15,-8-18 0 16,-12-16 0-16,-14-18 0 16,-18-11 0-16,-18-11 0 15,-13-2 0-15,-17 6 0 32,-20 12 0-32,-15 16 0 0,-11 29 0 15,-16 28 0-15,1 31 0 16,16 32 0-16,21 32 0 15,16 28 0 1,21 22 0-16,17 14 0 0,11 11 0 16,2 8 0-1,0 2 0-15,1-1 0 0,-14 2 0 16,-9-9 0-16,-19-14 0 16,-31-16 0-16,-28-20 0 15,-34-25 0 1,-37-23 0-16,-28-27 0 15,-13-21 0-15,2-24-216 16,27-27-556-16,26-26-903 16,47-26 134-16,52-31 115 15,40-23 101-15</inkml:trace>
  <inkml:trace contextRef="#ctx0" brushRef="#br0" timeOffset="19722.15">15467 3695 3749 0,'0'-8'282'0,"0"-1"142"16,0-4 11-1,0 3 9-15,0 2 11 16,0 4 10-16,0 3 12 15,0 1 11-15,0 4 13 16,0 9-198-16,0 8-135 16,0 16-168-16,0 16 0 15,-3 11 0-15,-1 6 0 16,1 4 0-16,0-5 0 16,1-3 0-1,2-10 0-15,3-13 0 16,3-8 0-16,6-11 0 15,6-12 0-15,11-7 0 16,6-9 0-16,7-7 0 16,7-7-184-16,6-6-313 15,-2-12-1260-15,-2 11 145 16,-8 1 126-16</inkml:trace>
  <inkml:trace contextRef="#ctx0" brushRef="#br0" timeOffset="20086.35">15916 4144 4393 0,'1'0'369'16,"5"0"9"0,10 0 7-16,7 0 7 15,16-4 9-15,7-2 7 16,5-3 10-16,-5-6 8 16,-4-4 10-16,-12-2-251 15,-12-3-185-15,-11-7 0 16,-4 1 0-16,-12 0 0 15,-4 0 0-15,-9 7 0 16,-5 9 0-16,-11 8 0 16,-1 8 0-16,-4 12 0 15,6 13 0-15,5 16 0 16,10 9 0 0,14 10 0-16,8 2 0 15,13-2 0-15,11-5 0 16,11-9 0-16,8-9 0 15,9-12 0-15,4-10-305 16,1-11-238 0,-5-62-1169-16,-7 41 138 15,-5-11 120-15,-10-7 106 16</inkml:trace>
  <inkml:trace contextRef="#ctx0" brushRef="#br0" timeOffset="20551.05">16599 3539 5283 0,'-4'-1'296'15,"-8"7"6"-15,-2 10 4 16,-5 17 6-16,0 19 3 16,0 17 6-1,6 15 7-15,3 3 4 16,5 4 5-16,0-1-278 0,1-1-59 16,-2-7 0-16,-1-6 0 15,0-10-312 1,-2-8-394-16,-3-16-961 15,-5-13 133-15,-3-14 113 16,-2-10 102-16</inkml:trace>
  <inkml:trace contextRef="#ctx0" brushRef="#br0" timeOffset="20670.95">16270 4421 4411 0,'0'-19'200'0,"7"-5"9"0,5-6-74 15,12-7-111 1,34 5-419-16,-7-1-616 0,11-4 52 15,6-3 46-15,-1-2 44 16</inkml:trace>
  <inkml:trace contextRef="#ctx0" brushRef="#br0" timeOffset="20947.68">16887 3617 5871 0,'0'-8'245'15,"0"1"2"-15,1 5 4 16,-1 11 3-16,-1 21 4 16,-1 22 2-1,-5 16 5-15,-4 14 2 0,-4 8 6 16,-1 0-273-16,0 2 0 16,9-7 0-16,2-6 0 15,8-9 0-15,9-12 0 16,8-17 0-1,10-8-189-15,12-12-336 16,9-79-1223-16,-3 49 145 16,-1-7 123-16,-14-13 110 15</inkml:trace>
  <inkml:trace contextRef="#ctx0" brushRef="#br0" timeOffset="21149.5">16702 4127 5547 0,'-18'-8'276'15,"4"-1"5"-15,4-3 4 16,11 1 4-16,35 2 4 16,25 1-292-16,23 1-274 15,15-6-1270 1,11-3 115-16,-3-1 100 16,-2-5 89-16</inkml:trace>
  <inkml:trace contextRef="#ctx0" brushRef="#br0" timeOffset="21723.96">17713 4001 5943 0,'10'-12'237'0,"10"-1"3"0,10 0 4 15,12 0 2 1,4 9 3-16,6 13 4 15,-6 9 3-15,-3 11 3 16,-11 8 5-16,-14 7-264 16,-11 4 0-16,-10-4 0 15,-10-4 0-15,-6-8 0 16,5-7 0-16,-3-12 0 16,2-7 0-16,9-13 0 15,2-11 0 1,7-13 0-16,6-9 0 15,7-13 0-15,7-1 0 0,5 0 0 16,4 7-214 0,4 10-317-16,2 8-1209 15,-1 10 144-15,-5 9 122 16,-2 6 109 0</inkml:trace>
  <inkml:trace contextRef="#ctx0" brushRef="#br0" timeOffset="22044.67">18314 4082 4511 0,'6'0'292'16,"8"0"9"-16,10-3 7 15,8-3 6-15,7-1-6 16,0-7-6-16,-9-4 3 16,-10-2 6-16,-10 1 4 15,-11 3-291-15,-15 5 60 16,-10 4-5-16,-9 5 0 15,-4 6-3-15,-4 6 12 16,6 9 15-16,8 6-1 16,8 9 2-16,13 3 0 15,8 4-23-15,10-1-81 32,9-4 0-32,11-2 0 0,5-7 0 15,9-5-323 1,4-5-301-16,3-12-1061 0,-4-4 134 15,-3-7 117-15,-2-11 102 16</inkml:trace>
  <inkml:trace contextRef="#ctx0" brushRef="#br0" timeOffset="22309.43">18878 3987 5214 0,'-5'-4'309'0,"-7"0"4"16,-6 3 6-16,-6 2 6 15,-2 8 5 1,-2 12 5-16,6 6 7 16,5 8 5-16,10 5 6 15,4 1-349-15,7 2-4 16,7-5 0-16,9-5 0 16,6-4 0-1,8-7 0-15,4-9-205 0,0-7-161 16,2-3-228-16,-8-21-1034 15,-8 0 126-15,-4-9 111 16,-4-10 96-16</inkml:trace>
  <inkml:trace contextRef="#ctx0" brushRef="#br0" timeOffset="22683.08">19058 4030 4647 0,'0'-7'358'0,"0"-2"9"15,0 1 7-15,0 4 6 16,0 9 9-16,-1 15 7 15,1 5 8-15,0 10 9 16,0 5 8-16,0-1-379 16,6-3-42-16,1-3 0 15,6-7 0-15,1-7 0 16,6-8 0-16,-1-7 0 16,3-7 0-1,0-9 0 1,1-7 0-16,-3-8 0 0,0-6 0 15,-2-2 0-15,-3 3 0 16,-6 8 0 0,-3 7 0-16,-5 7 0 0,-1 9 0 15,0 6 0-15,3 6 0 16,1 8 0-16,1 4 0 16,-2 6 0-16,0-1 0 15,1-2-163-15,-1-4-219 16,0-4-205-16,1-51-1050 15,-1 36 127 1,-3-9 112-16,1-5 98 16</inkml:trace>
  <inkml:trace contextRef="#ctx0" brushRef="#br0" timeOffset="22983.8">19364 4100 4118 0,'12'-13'353'15,"8"-1"45"-15,5 0 10 16,6 2 8-16,-6 7 10 15,1 9 9 1,-6 6 10-16,-8 7 9 0,-5 6 13 16,-6 2-244-16,-2 4-175 15,-6-2-48-15,1-6 0 16,3-5 0 0,-3-6 0-16,3-1 0 15,3-8 0-15,2-8 0 16,2-8 0-16,5-9 0 15,7-14 0-15,3-5 0 16,2 1 0-16,-4 1 0 16,-3 8-281-16,-3 10-264 15,-4 4-1173-15,-2 12 140 16,1 3 121-16,-2 9 105 16</inkml:trace>
  <inkml:trace contextRef="#ctx0" brushRef="#br0" timeOffset="23396.41">19666 4144 4077 0,'7'0'304'0,"8"0"32"0,8-3 44 15,7-3 32-15,7-2 18 16,0-8 11-16,-1-4 10 16,-4-6 10-16,-7-5 11 15,-7 3-294-15,-7 0-64 16,-6 5-31-16,-8 2-44 15,-7 8-26-15,-7 6-13 16,-5 3 0-16,-2 6 0 16,-1 5 0-1,8 5 0-15,5 6-20 16,9 4-26-16,5 5-20 16,9 2-12-16,7 3 3 15,3-3-7-15,7 2 0 16,0 0 6-16,-3 1 22 15,-6-2 54 1,-6-1 20-16,-9-5 25 0,-5-4 19 16,-8-3 13-1,-5-5-4-15,-3-3 10 0,-4-5 1 16,2-3-313 0,5 1-309-16,7-11-1160 15,5-3 136-15,15-9 119 16,9-4 103-16</inkml:trace>
  <inkml:trace contextRef="#ctx0" brushRef="#br0" timeOffset="23599.22">20166 4091 4664 0,'0'0'339'0,"0"0"6"0,0 5 6 15,0 6 6-15,0 5 8 16,-2 9 5-16,1 4 9 15,-1-2 7 17,1 0 6-32,1-2-393 0,-1-4-600 0,1-3-1112 15,0-11 139 1,-3-7 120-16,2-7 106 0</inkml:trace>
  <inkml:trace contextRef="#ctx0" brushRef="#br0" timeOffset="23917.44">20082 3910 4387 0,'16'-17'135'0,"3"-7"88"0,5-10 113 15,2-8 35-15,-7 2 8 32,-7 2 7-32,-8 2 8 0,-10 6 8 15,-11 5 8-15,-7 10-103 16,-7 8-44 0,-3 7-99-16,3 8-208 0,9 10-362 15,63 7-1404 1,-37 2 154-16,8 6 133 15,14 1 114-15</inkml:trace>
  <inkml:trace contextRef="#ctx0" brushRef="#br0" timeOffset="24222.17">20263 4007 4891 0,'4'10'338'15,"2"3"5"-15,0 5 7 16,1 7 5-16,-4 2 8 15,-2 0 5-15,-1 2 9 16,2-4 6-16,-1-4 8 16,2-3-359-1,-2-7-32-15,2-5 0 16,3-4 0-16,5-2 0 16,4-6 0-16,5-8 0 0,6-7 0 15,3-8 0 1,-4-9 0-16,1 0 0 15,-9 1 0-15,-4 5 0 16,-3 6-317-16,-3 7-294 16,-1-63-1079-16,10 70 135 15,-2 9 117-15,8 5 104 16</inkml:trace>
  <inkml:trace contextRef="#ctx0" brushRef="#br0" timeOffset="24533.88">20791 4043 2547 0,'19'-1'94'0,"7"-3"25"16,4-4 62 0,5-7 64-16,-12-1 48 15,-1-7 71-15,-6-4 100 16,-6-2 88-16,-6 1 16 16,-4 2-69-1,-9 6-13-15,-14 7-18 0,-8 9-67 16,-13 8-70-1,-12 11-48-15,-3 14-79 0,2 10-112 16,7 11-92 0,12 8 0-16,18 0 0 0,16 1 0 15,21-4 0 1,19-8 0-16,22-6 0 16,10-7 0-16,11-10-104 0,4-10-421 15,0-7-1246 1,-9-11 148-16,-5-13 128 15,-2-11 110-15</inkml:trace>
  <inkml:trace contextRef="#ctx0" brushRef="#br0" timeOffset="24686.25">21528 4295 8191 0,'0'0'0'16,"0"-3"-15"-16,4 3-697 15,-2-7-1032 1,4-5 143-16,3-6 124 0,-6-6 108 16</inkml:trace>
  <inkml:trace contextRef="#ctx0" brushRef="#br1" timeOffset="44851.93">5966 3655 2970 0,'0'1'85'0,"0"0"12"15,0-1 21-15,0 0 29 16,-1 0 23-16,-1 0 20 16,1 0 19-16,0 0 16 15,1 0 18-15,0 0-44 16,0 0-22-16,0 0-2 15,0 0-3 1,0 0-6-16,5 0-12 16,13-1-1-16,8-3-15 15,12-3-17-15,13-1-11 16,4-2-12-16,0-3-7 16,-4 1-9-16,-4 2-15 15,-8-3-24-15,-4 3-12 16,-9-2-19-16,-6 4 6 15,-8 1 7-15,-6 3 10 16,-5 1 27 0,-1 2-3-16,-7 1 4 15,-12 0 3-15,-6 3-3 16,-13 2 4-16,-12 3 2 16,-5 2-7-1,2 4 0-15,1 0-2 16,0-2-24-16,6-2 21 0,7 1 20 15,6-4 21-15,11 0 7 16,9-1 0-16,7-5-3 16,5 0-2-16,2 1-6 15,4-4-9 1,6 2-3-16,15-1-24 16,10-2-27-16,13-2-24 15,10-2-7-15,2-1 0 16,-5-1 0-1,-3 0 0-15,-7 1 0 0,-12 0 0 16,-9 2 0-16,-11 1 0 16,-8 2 0-1,-3 2 0-15,-6 0 0 16,-8 1 0-16,-12 0 0 0,-12 0 0 16,-10 0 0-1,-11 4 0-15,-1 1 0 16,4 2 0-16,7 3 0 15,6-1 0-15,12-1 0 16,8-3 0-16,9 2 0 16,7-4 0-16,3 1 0 15,12-4 0-15,11 0 0 16,15-4 0-16,10-2 0 16,12-1 0-16,0-3 0 15,-7-1 0 1,-10 3 0-16,-10-2 0 0,-11 4 0 15,-10 0 0 1,-7 3 0 0,-5 0 0-16,-17 3 0 0,-9-1 0 15,-14 1 0-15,-5 0 0 16,-7 1 0-16,8 2 0 16,6 0 0-16,6 0 0 15,8 2 0 1,6-1 0-16,8 0 0 0,4-1 0 15,4 0 0-15,3-3-50 16,0 3-276 0,7 0-251-16,4-1-1107 15,9-2 135-15,9-2 116 16,6-5 102-16</inkml:trace>
  <inkml:trace contextRef="#ctx0" brushRef="#br1" timeOffset="48386.39">8534 3460 2088 0,'0'3'106'0,"0"-3"10"15,0 0 18-15,0 2 15 16,0-2 14-16,0-2 25 15,2 2 24 1,-2 0 21-16,0 0 19 16,0 0-78-16,1 0-1 15,-1 0 2-15,0 0-8 16,0 0-8-16,0 0-10 31,0 0-19-31,0 0-21 0,0 0-14 0,0 0-17 16,0 0-11-16,0 0-10 15,0 0-4-15,0 0 1 16,2 0-2-16,6 0-1 16,7 0-6-1,8 0 2-15,7 0-6 16,5-4 0-16,-2 1-6 16,-3-1-6-16,-2 0-6 15,-4 0-13-15,-5-1-1 16,-3 0-4-16,-6 1 2 15,-6 2-2-15,-1 1 4 16,-3-1 15-16,0 2 10 16,-4 0 1-16,-8 0-4 15,-9 0 8 1,-11 0-4-16,-9 0 11 16,-5 2 7-16,3-1 13 15,0 3 16 1,7 0-4-16,5 3-9 15,9-2 10-15,7-1 0 16,7 0 15-16,5-1 7 16,3-3 0-16,11-3-4 0,9 3-12 15,10 0-17-15,11 0-13 16,10-3-7 0,-1 1-5-16,-1-2 2 15,-9 0-26-15,-6-1-3 16,-11 1-7-16,-8-1 1 15,-9 3 12-15,-3 0 29 16,-3 1 2-16,-4 1 12 16,-14-1 5-16,-6 1 4 15,-11 0 26-15,-8 0-4 16,-5 0 1-16,6 1-7 16,8 2-13-1,6-1-34-15,8 3-4 0,8-3-4 16,8 0-7-1,3-1-8-15,2-1-20 16,6 0 0-16,9-1 0 16,10 1 0-16,11 0 0 15,7-2 0-15,0 0 0 16,-3-3 0-16,-8 1 0 16,-7-1 0-16,-10 2 0 15,-5 0 0 1,-7 2 0-16,-3-1 0 0,-6 2 0 15,-10 0 0-15,-12 0 0 16,-11 0 0 0,-9 2 0-16,-3-1 0 15,6 4 0-15,8-1 0 16,10 0 0-16,9-1 0 16,6 1 0-1,8-2 0-15,2 0 0 0,2-2 0 16,5 0 0-1,11 0 0-15,8 0 0 0,9 0 0 16,10-4 0-16,0 4 0 16,-4-5 0-1,-6 1 0-15,-6-1 0 16,-10 2 0-16,-7-1 0 16,-7 2 0-16,-3 1 0 15,-8 1 0-15,-12 0 0 16,-9 0 0-16,-10 0 0 15,-13 0 0-15,-1 3 0 16,2 1 0-16,14 2 0 16,7-2 0-16,11-1 0 15,9 1 0-15,7-4 0 16,1 0 0 0,8 0 0-16,12 0 0 15,9 0 0-15,11 0 0 16,9-2 0-16,1-1 0 15,-3-1 0-15,-10 0 0 16,-8-3 0-16,-8 3 0 16,-11 0 0-16,-5 3 0 15,-4-1 0-15,-6 2 0 16,-9-1 0-16,-14 1 0 16,-9 0 0-1,-10 1 0-15,-1 2 0 16,6 0 0-16,8 2 0 15,12 0 0-15,9-3 0 16,7 1 0-16,5-2 0 16,6-1 0-16,7 2 0 15,10-2 0-15,11 0 0 16,9 0 0-16,6 0 0 16,-2 0 0-16,-5-2 0 15,-10 0 0 1,-11 0 0-16,-6 1 0 15,-8 0 0-15,-5-1 0 16,-8 2 0-16,-12 0 0 16,-13 0 0-16,-9-2 0 15,-11 2 0-15,1 2 0 16,8 0 0 0,11 0 0-1,13 1 0-15,8-2 0 0,7-1 0 16,5 2 0-16,11-2 0 15,8-2 0-15,14 2 0 0,5 0 0 16,7 0 0-16,-4-1 0 16,-8 0 0-16,-12-1 0 15,-10 1 0 1,-6 0 0-16,-5 1 0 16,-16 0 0-16,-8 0 0 15,-11 0 0-15,-7 0 0 16,-7 1 0-16,8 2 0 15,8-1 0-15,11 1 0 16,9-1 0 0,9-2 0-16,2 0 0 15,5 0 0 1,8 0 0-16,9-1 0 0,3 1 0 16,7-1 0-16,-2 0 0 15,-7-1 0-15,-6 1 0 16,-10 0 0-16,-3-1 0 15,-2 1 0-15,-11 1 0 16,-3 0 0-16,-3-1 0 16,-5 1 0-16,-4 0 0 15,5 1 0-15,5 0 0 16,4 1 0-16,8-1 0 16,3-1 0-1,1 0 0-15,1 0 0 16,6 0 0-16,9 0 0 15,6 0 0-15,2 0 0 16,2 0 0-16,-7 0 0 16,-7 0 0-16,-9 0 0 15,-2 0 0-15,-2 0 0 16,-8 0 0-16,-4 0 0 16,-7 0 0-16,-5 1 0 15,-1 1 0-15,9-1 0 16,1 0 0-1,10 0 0-15,3-1 0 16,2 0 0-16,1 0 0 16,0 0 0-16,1 0 0 0,-1 0 0 15,0 0 0 1,0 0-298-16,0 4-358 16,-10-4-1028-16,-7 2 135 15,-9-4 116-15,-10 0 102 16</inkml:trace>
  <inkml:trace contextRef="#ctx0" brushRef="#br1" timeOffset="52925.57">5958 5402 3452 0,'-1'2'138'15,"-1"-2"17"-15,1 0 17 0,-1 0 25 31,2 0 9-31,0 0 11 0,0 0 16 16,0 0 13-16,0 0 35 16,0 0-68-16,5 0-18 15,10 0 7 1,13 0-10-16,17-2-18 0,14 0-2 16,7-2-4-16,2-3-12 15,-6 0-12 1,-16 0-22-16,-12 1-23 0,-11 0-1 15,-16 3 21 1,-7 2-6 0,-16-1-5-16,-16 2-5 0,-17 4-4 15,-10 4 0-15,-13 1 2 16,0 5-12 0,8 1-8-16,13-2-34 0,11-1-47 15,17-3 0-15,10-4 0 16,9-1 0-16,14-3 0 15,17-1 0 1,13-1 0-16,11-2 0 0,13 1 0 16,-2-2 0-16,-4-2 0 15,-11 2 0 1,-14 0 0-16,-15 1 0 16,-8 0 0-16,-20 3 0 15,-15-1 0 1,-18 1 0-16,-12 3 0 0,-8-1 0 15,-4 2 0-15,9 2 0 16,13 1 0-16,15-3 0 16,10-1 0-16,13-1 0 15,4 0 0-15,4-2 0 16,2 0 0 0,6 0 0-16,2 0 0 15,5 0 0 1,4 0-379-1,6 0-1459-15,-1 0 158 0,3-4 137 0,3-3 117 16</inkml:trace>
  <inkml:trace contextRef="#ctx0" brushRef="#br1" timeOffset="53955.3">8767 5313 5007 0,'-10'0'317'0,"2"0"6"16,3 0 5-16,-3 0 7 15,7 0 4-15,7 0 7 16,8 0 6-16,12 0 7 16,9 0 5-16,11-3-243 15,2 0-121-15,-4-2 0 16,-5 1 0-16,-8-3 0 15,-10 2 0 1,-9 2 0-16,-6 2 0 16,-5-2 0-16,-8 3 0 15,-13 0 0-15,-10 0 0 16,-11 4 0-16,-11 1 0 16,0 2 0-16,6 0 0 15,11 1 0-15,12-1 0 16,11-3 0-16,8 0 0 15,13-2 0-15,14-2 0 16,13 0 0-16,11-2 0 16,13 2 0-1,-1-4 0 1,-4 2 0-16,-10-2 0 0,-14 0 0 16,-13 2 0-1,-11-1 0-15,-18-1 0 0,-14 1 0 16,-11 0 0-16,-12 2 0 15,-10-1-97-15,-2 2-399 16,-1 0-1284-16,0 0 149 16,-2-4 128-16,-4-3 112 15</inkml:trace>
  <inkml:trace contextRef="#ctx0" brushRef="#br1" timeOffset="68607.32">27868 1723 3157 0,'0'0'117'0,"2"0"20"0,-2 0 26 16,1 0 26-16,-1 0 14 15,2 0 10-15,-2 0 11 16,1 0 7-16,-1 0 7 16,0 0-94-16,0 0-20 15,0 0-16 1,0 0-19-16,0 0-16 0,0 0 9 16,0 0 25-1,0 0 18-15,0 0 7 16,0 0 5-16,0 0-3 15,0 0 1-15,0 0-4 16,0 0-5 0,0 0-6-16,0 0-15 0,0 0-14 15,2 0 8-15,-2 0-2 16,4-2-2 0,6 0 1-16,5-2-6 15,6-1-3-15,6-2 1 16,8 0-1-16,3-1-15 15,3-1-14-15,0 1-38 16,1 2-8-16,-4 0-3 16,-2-1-6-1,-7 3 3-15,-2 2 5 16,-5-1-1-16,-2 2 0 0,-3 1 5 16,1 0-6-16,0 1 1 15,4 5-3-15,1 4 1 16,4 0 4-1,-3 5-6-15,9 1 1 16,-7-3 0-16,1 1 2 16,-1 1-6-16,-1-6 5 15,-2-1 3 1,-1-2 10-16,4-4-1 0,2 0-4 16,0-2 6-16,4 0 3 15,1 0-7-15,0-2 3 16,-1 1 8-1,1-3-7-15,-1 3-2 16,-2-4-6-16,1 2-6 16,-1 1 1-16,2 0 2 15,-2 2-11-15,0 0 5 16,-1 2-11-16,0 2 2 16,-3 2-2-16,-2 2-3 15,1 2 8-15,-2 3-3 16,0-1 7-16,3-2-7 15,0 2 8-15,3-3-2 16,0-3 6 0,-2-2-2-16,4-3 3 0,-7-1 2 15,2 0-7-15,0 0 1 16,0-1-2 0,0-1 1-16,2 0 0 0,-1-2 0 31,1 0-4-31,-1-2 0 0,2 2 0 15,-3 1 0-15,0 0 0 16,0 2 0-16,-2 1-3 16,0 0 3-16,2 0 0 15,0 0 0-15,-2 1 0 16,0 1 0-16,3-1 0 16,0 0 0-16,2-1 0 15,3 0 0-15,-2-4 3 16,3 0-3-1,-1-3 0-15,1-2 0 16,2-3 0-16,-2 4 0 0,-3-2 0 16,2 2 0-1,-3 0 0-15,-2 3 0 16,-3-2 0-16,-1 6 0 16,-3 0-3-16,-1 1 2 15,-1 0 1-15,3 1 0 16,-4 0 0-16,2 2 0 15,1-3 0-15,2 1 0 16,1-1 0-16,0-1 0 16,-1-4 1-1,1-2 2-15,-2 0-3 16,0-5 0-16,2 1 0 16,-3 2 0-16,3 2 0 15,-1 0 0-15,1 1 0 16,1 2 0-16,-1 2-2 15,-1 0 1-15,1 1 1 16,2 1-1-16,-2 0 1 16,-1-1 0-16,1-1 0 15,1 2 0-15,-1-4 0 16,-2 0 0-16,0 0 0 16,1 0 1-16,-5-2-1 15,3-1 3 1,-4 1-3-16,2-1 0 15,-5-1 0-15,-2 1 0 16,-4 3 0-16,-4-2-54 16,0 5-268-16,0-1-271 15,3 2-1087-15,8-2 135 16,6-1 115-16,4-3 103 16</inkml:trace>
  <inkml:trace contextRef="#ctx0" brushRef="#br1" timeOffset="69288.68">31928 1576 3055 0,'-5'0'118'16,"-3"0"21"-16,2 2 29 16,-1-2 31-16,2 0 24 15,4 0 32-15,1 0 34 16,0 0 55-16,4 0 52 16,11 0-69-1,9 0-8-15,11 0-8 16,10 0-22-16,4 0-28 31,0 0-21-15,-7 0-25-16,-3 0-37 0,-6 0-50 0,-10 0-49 0,-7 0-26 15,-7 0-17-15,-6 0-9 16,-3 0-12-16,0 0-81 16,0 0-126-16,-5 0-76 15,-4 0-88-15,-6 1-169 16,-7-4-904-16,-9 7 100 15,0 0 87-15</inkml:trace>
  <inkml:trace contextRef="#ctx0" brushRef="#br1" timeOffset="69514.48">31825 1702 2868 0,'-5'2'190'15,"2"1"48"-15,0 0 45 16,7-1 60-16,18-1 50 15,12-2 12-15,11 1 20 16,10 0 8-16,3 0 10 16,-3 0-138-1,-10 0-74 1,-8 0-49-16,-11 0-73 0,-10 0-186 0,-7 0-162 16,-8-1-244-16,-1-4-892 15,-1-5 92-15,1-5 81 16</inkml:trace>
  <inkml:trace contextRef="#ctx0" brushRef="#br1" timeOffset="73079.72">27509 3297 3824 0,'-6'-1'137'0,"4"0"28"15,0-3 7 1,4-2 2-16,21-1 6 0,25-1 12 16,29 0 15-16,31-1 52 15,38 2 30-15,26-1-98 16,20 3-26-16,17 1-25 16,7 0-9-1,3 0 8-15,-2-2-4 0,-7 2-13 16,-9-1-14-1,-2-1-57 1,-5 1-25-16,-3 1-10 0,-6-2-11 16,-7 0-5-1,-7 2 7-15,-7 0-4 0,-10-1-6 16,-10 2 9 0,-5 0-6-16,-8 2 12 0,-5 1-11 15,-2 0-5-15,-3 0 4 16,-2 0 5-1,-8 0-8-15,-7 0 3 0,-7 0 0 16,-11 0 3-16,-8 0 1 16,-13 0-6-1,-14 0 7-15,-10 0-3 16,-15 0 1 0,-9 0-6-16,-9 0-1 0,-2 0-10 15,-5 0 1-15,-1 0-8 16,0 0-11-16,2 0-68 15,-2 0-72 1,0 0-105-16,6 0-407 0,-27 0-565 16,-12-3 78-1,-20-1 68-15</inkml:trace>
  <inkml:trace contextRef="#ctx0" brushRef="#br1" timeOffset="74604.52">27369 3273 3223 0,'0'0'83'0,"0"1"28"15,0 6 34-15,0 5 38 16,2 9 40-16,6 8 35 15,4 13 79-15,2 12 60 16,3 9 92-16,-1 6-60 16,-5 9-9-16,-3 3-23 15,-6 6-32-15,0 1-40 16,-2 3-38 0,0 4-37-16,0-3-87 15,0-3-62-15,0-5-96 0,0-3-5 16,0-4 0-16,0-2 0 15,0 2 0-15,0 1 0 16,0 3 0-16,-4 0 0 16,-2-1 0-1,-3 0 0-15,1-4 0 16,-2-5 0-16,4-2 0 16,-1-6 0-16,1-3 0 15,3-1 0-15,-3-5 0 31,1 2 0-31,2-3 0 0,-1 1 0 0,2-4 0 16,0 1 0-16,1-2 0 16,-1-1 0-16,-2 1 0 15,4-3 0-15,-2-2 0 16,0-3 0 0,2-5 0-16,0-7 0 15,0-3 0 1,0-6 0-16,0-4 0 0,0-1 0 15,0-5 0-15,2-3 0 16,0 0 0-16,1-3 0 16,3 0 0-1,3 1 0-15,3-3 0 0,9 0 0 16,9 0 0 0,13-2 0-1,15 0 0-15,16-2 0 0,20 1 0 16,17-2 0-16,10-1 0 0,15-1 0 15,10-1 0 1,7 0 0-16,4 2 0 16,8 1 0-16,4-1 0 15,3 4 0-15,8 0 0 16,5 0 0-16,6 0 0 16,8 0 0-16,6 0 0 15,-6 3 0-15,2-1 0 16,-2 2 0-16,-4 4 0 15,-8 0 0-15,-6-1 0 16,-2 3 0-16,-1-1 0 16,-3 1 0-16,-2-2 0 15,0-1 0 1,-4-3 0-16,-3-2 0 16,-11-2 0-16,-12-2 0 15,-12-2 0-15,-18 0 0 16,-18-1 0-16,-17-4 0 15,-16-1 0-15,-8 1 0 16,-9-2 0-16,-5 0 0 16,0 1 0-16,-2-1 0 15,-6 1 0-15,-3 1 0 16,-5 1 0-16,-6 2 0 16,-1 2 0-1,-1 0 0-15,4 0 0 0,1 4 0 16,7 0 0-16,1-2 0 15,2 2 0-15,4 0 0 16,1 0 0-16,2 0 0 16,-2 0 0-1,-1 0 0-15,-3 0 0 0</inkml:trace>
  <inkml:trace contextRef="#ctx0" brushRef="#br1" timeOffset="79741.08">32615 3213 2493 0,'0'0'106'0,"0"-2"35"15,2 1 29 1,-2-2 28-16,0 2 25 15,-2-2 25-15,2 0 19 0,0 1 17 16,0 0 14-16,0 1-86 16,0 1-24-1,0-1-38-15,0 1-33 0,-1 0-27 16,1 6-25 0,0 8-20-1,0 7-13-15,4 10-3 0,9 7 4 16,1 3 7-16,7 1 16 15,2 1 21-15,1 2 6 16,-2 1 14-16,-3 3 6 16,-5-3 9-16,-2 2 0 15,-1-2-11-15,-2-3-2 16,0 2 2-16,-1-3-6 16,-2-3-17-1,-3 1 3-15,0 0-15 0,-3-4 4 16,0 1-4-1,0 1 11-15,1-1 11 16,1 2 0-16,2 0 7 16,2 0 6-16,4 3 10 15,-1 1-3 1,1-1 7-16,1-1-17 0,-4 1-4 16,1-3-11-16,-1-1-9 15,0-3-13-15,0-1-16 16,-1 0-20-16,2 0-12 15,0 0 5 1,-1 1-10-16,3-2 5 16,1 2-3-16,0-2-3 15,1 2-1-15,0 0-1 0,0 4-3 16,0-1 3 0,1-1 1-1,-3-2-6-15,-1 2 0 0,0-3 4 16,3-1-3-16,-2-1 0 15,0 1-1-15,1-1 0 16,-3-3 3-16,2 2-3 16,-3-2 0-16,1-4 0 15,-2 1 0-15,-1 0 0 16,-1-2 0 0,-1 1 0-1,2-1 0-15,-1 1 0 16,2 1 0-16,2 1 0 0,3 4 0 15,-1 1 0-15,1 3 0 16,-1 1 0 0,1 6 0-16,-4 0 0 0,1 0 0 15,1 0 0 1,1 2 0-16,0-5 0 0,0 0 0 16,2 1 0-16,-2-5 0 15,-1-1 0-15,1 0 0 16,-2 1 0-16,0 0 0 31,-5-2 0-31,0 1 0 16,-3-4 0-16,-9-4-265 0,-7-6-394 15,-17-9-1033-15,-19-11 136 16,-22-18 117 0,-15-14 104-16</inkml:trace>
  <inkml:trace contextRef="#ctx0" brushRef="#br1" timeOffset="87142.46">8830 7961 4997 0,'0'0'315'0,"0"0"6"16,0 0 4 0,0 0 7-16,0 0 5 0,2 2 7 15,0 6 4 1,7 14 8-16,3 18 6 16,-2 19-208-16,0 22-154 0,-3 14 0 15,-5 10 0-15,-2 0 0 16,4-4 0-1,-1-8 0-15,1-14 0 16,2-16 0-16,-3-14 0 16,0-11 0-16,-2-15 0 15,-1-9 0-15,0-7 0 16,2-10 0-16,-2-6-428 16,0-63-1397-1,4 31 157-15,7-12 133 0,4-15 118 16</inkml:trace>
  <inkml:trace contextRef="#ctx0" brushRef="#br1" timeOffset="87518.62">9227 8025 5871 0,'0'-11'245'0,"0"0"2"16,0 1 4-16,0-1 3 16,0 10 4-16,2 16 2 15,2 14 5-15,2 16 2 0,4 20 6 16,6 22-273 0,-4 11 0-16,0 7 0 15,-3-1 0-15,-6-1 0 16,-3-9 0-16,1-14 0 15,-1-14 0-15,-1-12 0 16,2-13 0-16,-1-15 0 16,0-6 0-1,-1-11 0-15,-3-6 0 16,-1-9 0-16,1-6-417 16,0-18-1411-16,-2 0 157 15,0-5 134-15,-7 1 118 16</inkml:trace>
  <inkml:trace contextRef="#ctx0" brushRef="#br1" timeOffset="88014.36">8474 8714 5744 0,'0'-5'257'16,"-2"2"3"-16,2 0 5 15,2 0 2-15,8 7 5 0,17 11 4 16,16 10 3 0,18 8 3-16,13 8 7 15,6 4-289-15,-3-2 0 16,-3-3 0-16,-11-5 0 15,-9-5 0-15,-11-6 0 16,-11-7 0 0,-8-6 0-16,-5-3-387 15,-2-7-1449-15,0-5 158 0,-2-5 136 16,1-8 117-16</inkml:trace>
  <inkml:trace contextRef="#ctx0" brushRef="#br1" timeOffset="88321.07">9877 8464 4713 0,'0'-6'342'15,"2"-1"8"-15,-2 1 5 16,-9 6 8-16,-17 19 6 16,-20 21 7-16,-22 17 7 15,-26 14 9-15,-21 15 7 16,-11 6-250-1,-6 8-728-15,-9 5-1205 0,-2 0 149 16,0-1 129 0</inkml:trace>
  <inkml:trace contextRef="#ctx0" brushRef="#br1" timeOffset="91521.91">19721 6032 5871 0,'0'0'245'16,"2"0"2"-16,-2 0 4 0,0-1 3 15,0 1 4-15,0 0 2 16,0 0 5-16,0 0 2 16,-8 0 6-16,-6 3-273 15,-8 6 0 1,-7 8 0-16,-4 10 0 16,0 11 0-16,6 9 0 15,5 10 0-15,10 6 0 16,8 1 0-16,13-1 0 15,14 0 0-15,11-7 0 16,11-9 0-16,12-8 0 16,0-7 0-16,-2-12 0 15,1-10 0-15,-5-5-161 16,0-7-205-16,-3-8-303 16,-5-9-951-16,-9-9 125 15,-6-8 110 1,-10-12 95-16</inkml:trace>
  <inkml:trace contextRef="#ctx0" brushRef="#br1" timeOffset="91863.61">19668 6037 4572 0,'-6'-10'227'0,"2"-4"119"16,1 1 7-16,0-5 5 16,9 5 9-16,8-2 5 15,12 2 8 1,7 1 7-16,14 1 9 0,4-1-100 15,1 5-159 1,-5-1-137-16,-8 0 0 16,-9 3 0-16,-7 2-196 15,-11 2-190-15,-2 1-248 16,-7 1-981-16,-3 2 124 16,-9 2 109-16</inkml:trace>
  <inkml:trace contextRef="#ctx0" brushRef="#br1" timeOffset="92087.39">19532 6240 5090 0,'0'4'318'16,"7"2"3"-1,11-2 8-15,10 1 3 16,13-3 8-16,12-2 4 15,2-1 8-15,-3 1 4 16,0 0-332-16,6 0-792 16,-16 0-863-16,-2 0 126 15,-1-1 111-15,2-1 98 16</inkml:trace>
  <inkml:trace contextRef="#ctx0" brushRef="#br1" timeOffset="92432.08">20260 6349 4926 0,'-3'0'325'16,"3"-2"6"-16,-2 2 4 15,4 0 8-15,12 0 4 16,17 3 9-16,16-2 4 15,15 2 8 1,15 2 6-16,5 0-248 0,-3-2-126 16,-5 0 0-1,-6 0 0-15,-10-1 0 16,-12-2 0-16,-7 0 0 16,-11-2 0-16,-11 2 0 15,-7-3 0-15,-7-2 0 16,-2-1-262-16,-9-3-225 15,-2-13-1251-15,-9 12 143 16,0 0 122-16,-4-1 109 16</inkml:trace>
  <inkml:trace contextRef="#ctx0" brushRef="#br1" timeOffset="93012.53">20621 6142 2649 0,'0'-2'139'0,"0"0"24"15,0 0 22-15,-3 0 22 16,2-1 24-16,1 0 30 16,0 2 25-16,0-2 31 15,0 1 60 1,0 2-15-16,0-1 42 16,0-2-17-16,0 3-16 15,0-3-16-15,0 2-21 16,0 0-26-16,0 1-21 15,0 0-27-15,0 0-61 16,0 0-93-16,0 0-103 16,4 0-3-16,4 5 0 15,14 4 0 1,13 7 0-16,13 4 0 16,9 8 0-16,4-1 0 0,-5 0 0 31,-8-1 0-31,-8 2 0 15,-11-4 0-15,-14 2 0 0,-9 3 0 16,-12 0 0-16,-13 4 0 16,-13 1 0-16,-11 1 0 15,-10-4 0-15,-4-2 0 16,-1-5-94-16,2-4-428 16,0-6-1252-16,2-6 148 15,5-6 128-15,0-7 112 16</inkml:trace>
  <inkml:trace contextRef="#ctx0" brushRef="#br1" timeOffset="95376.25">21630 6115 5562 0,'2'-4'275'0,"-2"0"5"16,1-1 2-16,2 2 6 16,-6 0 4-16,3 2 3 15,0 1 6-15,-5 4 4 16,-7 6 6 0,-8 9-311-16,-8 14 0 15,-5 12 0-15,1 15 0 16,6 3 0-16,10 5 0 15,9-2 0-15,14-8 0 16,12-6 0-16,12-8 0 16,9-12 0-16,8-9 0 15,2-9 0-15,2-8-302 16,-4-5-203-16,-2-18-1219 16,-9 2 141-16,-3-9 122 15</inkml:trace>
  <inkml:trace contextRef="#ctx0" brushRef="#br1" timeOffset="95628.03">21581 6172 4255 0,'0'-15'165'15,"0"-6"61"-15,7-1 40 31,11-5 32-31,12 7 14 0,12 4 11 0,8 4 11 16,3 1 7 0,-3 3 1-16,-8 1-211 0,-9 3-177 15,-11 3-183-15,-5-1-302 32,-11 2-879-32,-6 0 97 0,-10 2 85 15,-6 1 76-15</inkml:trace>
  <inkml:trace contextRef="#ctx0" brushRef="#br1" timeOffset="95799.38">21409 6279 4520 0,'0'9'279'16,"5"0"77"-16,9 0 6 16,13 1 7-16,14-3-18 15,14-5-219-15,10-2-130 16,10 0-408-16,-10-2-948 15,-4 4 90-15,-5-2 79 16</inkml:trace>
  <inkml:trace contextRef="#ctx0" brushRef="#br1" timeOffset="96144.06">22091 6429 4585 0,'-1'0'324'0,"-1"0"27"16,2 0 7 0,-1 0 5-16,1 0 8 0,1 0 7 15,5 2 7-15,10 1 9 16,5-1 7-16,11 0-147 16,12 2-227-16,10-2-27 15,10-2 0 1,7 0 0-16,7 0 0 15,-2 0 0 1,2-2 0-16,-9-2 0 0,-9-2 0 16,-15-2 0-16,-15-1 0 15,-14-1 0-15,-11 0 0 16,-9 2-325 0,-12 3-225-16,-4-45-1155 0,-7 41 138 15,-5-3 119-15,1 0 105 16</inkml:trace>
  <inkml:trace contextRef="#ctx0" brushRef="#br1" timeOffset="96451.31">22485 6178 4370 0,'-3'-9'365'15,"2"-3"8"-15,-2 3 7 16,1-1 8 0,1 12 7-16,1 15 9 0,0 12 8 15,0 17 10-15,-4 14 7 16,-2 8-176-16,2 3-253 16,-2-2 0-1,0-4 0-15,2-8 0 16,-1-7 0-16,-3-9 0 15,-1-10-10-15,-3-8-404 16,1-13-1412-16,2-5 156 16,4-4 134-1,2-10 118-15</inkml:trace>
  <inkml:trace contextRef="#ctx0" brushRef="#br1" timeOffset="97275.55">23420 6179 5938 0,'2'-4'238'0,"-2"2"4"16,3 1 0-16,0 2 6 15,-3 12 2 1,0 14 2-16,2 12 5 0,-2 15 3 15,-3 10 4-15,1 2-264 16,-1-3 0-16,-2-8 0 16,0-7 0-1,2-11 0-15,-1-9 0 16,3-9 0-16,-2-6 0 16,1-10 0-16,2-3 0 15,0-7-402-15,0-14-1431 16,0-6 158-16,0-12 135 15</inkml:trace>
  <inkml:trace contextRef="#ctx0" brushRef="#br1" timeOffset="97569.81">23190 6157 4690 0,'0'-10'299'16,"6"1"30"-16,15-5 23 31,20-1 8-31,21 2 6 0,20 5 7 16,16 2 6-16,5 2 9 15,-2 2 8-15,-16 2-208 0,-13 0-139 16,-22 0-189-1,-21 0-185-15,-18 0-195 0,-13-45-1150 16,-10 39 133 0,-6 0 114-16,1-2 102 0</inkml:trace>
  <inkml:trace contextRef="#ctx0" brushRef="#br1" timeOffset="98145.28">24882 5523 6742 0,'0'-6'156'15,"3"3"1"1,-1 13 1-16,-1 17 2 0,1 31 1 16,-7 26 1-1,-6 26 1-15,-8 19 2 16,-8 9 2-16,-8 1-167 0,2-1 0 15,-2-6 0 1,6-12 0-16,2-14 0 16,7-15 0-16,4-14 0 15,4-15 0-15,2-13 0 16,7-15 0-16,0-14-132 16,8-14-415-16,6-15-1210 15,12-21 145-15,10-15 126 16,12-16 109-16</inkml:trace>
  <inkml:trace contextRef="#ctx0" brushRef="#br1" timeOffset="98545.91">25592 6100 6656 0,'0'-4'164'15,"0"0"2"-15,2 1 2 16,-2 9 1-16,0 10 1 15,-4 16 3-15,-3 14 0 16,-3 15 1-16,-3 8 4 16,-3 0-178-1,1-4 0-15,4-7 0 16,-1-12 0-16,2-10 0 16,5-7 0-16,-3-10 0 15,4-10 0-15,-3-5-369 16,7-4-1472-16,-8-12 158 15,4-10 137 1,0-11 119-16</inkml:trace>
  <inkml:trace contextRef="#ctx0" brushRef="#br1" timeOffset="98773.69">25190 6175 6931 0,'17'-14'136'0,"22"-5"1"0,24-1 1 15,19-2 1 1,10 8 1-16,10 4 1 16,-8 6 1-16,-15 2 1 15,-19 2 1-15,-17 0-144 16,-21 0-149 0,-14 0-224-16,-8 0-449 0,-25 0-759 15,-7 0 119 1,-6 0 104-16</inkml:trace>
  <inkml:trace contextRef="#ctx0" brushRef="#br0" timeOffset="106061.66">19640 5311 5200 0,'0'-1'204'16,"0"-2"7"-16,2 2 4 15,-2 0 7-15,0 1 65 16,0 2 28 0,1 6 5-16,-2 6 5 0,-1 7 6 15,-4 8-194-15,-5 7-31 16,-5 2-8-16,-4 4 1 16,-3-5-5-16,4-2-67 15,3-6-27-15,7-6 0 16,5-8 0-1,3-8 0-15,1-3 0 16,1-8 0-16,3-6 0 16,2-10 0-16,5-9 0 15,6-10 0-15,0-9 0 16,2-6 0-16,-1-1 0 16,0 2 0-16,-1 6 0 15,-2 7 0-15,0 8 0 16,-3 9 0-16,-3 5 0 15,2 9 0 1,1 5 0-16,7 8 0 16,2 9 0-16,4 11 0 15,2 6 0 1,-2 5 0-16,-5 1 0 0,-4-2 0 16,-2-4 0-16,-4-4 0 15,-4-4 0 1,-1-2 0-16,-5-4-107 0,1 0-217 15,-2-2-183-15,-5-12-1182 16,-4 4 136-16,-5-2 117 16</inkml:trace>
  <inkml:trace contextRef="#ctx0" brushRef="#br0" timeOffset="106270.46">19546 5449 4433 0,'0'-4'114'31,"0"-2"1"-31,8-2 0 0,13-3 3 16,12 2-13-16,15-1-50 0,13 2-164 16,5-3-990-16,-3 4 59 15,-6 2 55 1</inkml:trace>
  <inkml:trace contextRef="#ctx0" brushRef="#br0" timeOffset="106741.03">20414 5434 4213 0,'-4'0'260'0,"-2"0"107"16,-1 0 22-16,3 0 8 15,10 0 8 1,17 0 9-16,16 0 9 0,18 0 8 16,15 0 11-16,8 0-150 15,-4 0-152 1,-8 0-122-16,-11 0-18 0,-14 0 0 16,-8 0 0-16,-14 0 0 15,-8-2 0 1,-6 2 0-16,-4 0 0 0,-3 0-184 15,0 0-208-15,9 0-461 16,-10-3-706 0,-2 1 117-16,-5-4 101 15,-3 0 91 1</inkml:trace>
  <inkml:trace contextRef="#ctx0" brushRef="#br0" timeOffset="107030.78">20703 5309 3555 0,'-1'-7'214'15,"-2"-2"129"-15,1-1 102 0,-1 0 13 16,5 2 11 0,7 0 10-16,12 6 13 15,17-1 13-15,18 8 12 16,15 5-192-16,8 9-56 15,-2 10-149-15,-7 8-120 16,-16 4 0-16,-14 0 0 16,-21-2 0-16,-13-3 0 15,-20-5 0-15,-15-2 0 16,-12-5 0 0,-2-3-255-16,1-3-296 0,10-5-1173 15,14-5 141 1,13-7 121-16,24-5 107 15</inkml:trace>
  <inkml:trace contextRef="#ctx0" brushRef="#br0" timeOffset="107964.9">21866 5238 4541 0,'-3'-6'209'0,"1"1"93"16,-1-4 56-16,0 1 8 16,3 4 6-16,0 0 7 15,-1 3 9-15,1-1 7 16,0 2 7-1,-2 0-149-15,-1 0-87 0,-3 4-106 16,-5 7-60 0,-6 9 0-16,-5 7 0 15,-2 10 0-15,-1 1 0 16,1 1 0-16,3-2 0 16,4-4 0-16,7-10 0 15,0-4 0-15,6-7 0 31,2-6 0-31,2-4 0 0,0 0 0 16,0-6 0-16,0-6 0 0,0-5 0 16,5-9 0-16,3-9 0 15,5-8 0-15,4-4 0 16,4-3 0-16,2 1 0 16,-2-3 0-16,-4 7 0 15,-2 2 0-15,-3 7 0 16,-3 6 0-1,-1 9 0-15,-2 6 0 16,0 6 0 0,3 2 0-16,6 13 0 0,3 7 0 15,5 13 0-15,1 11 0 16,-4 6 0-16,-2 1 0 16,-2-2 0-16,-5-5 0 15,-2-6 0 1,-1-5 0-16,-2-3 0 15,-1-6 0-15,-4-1 0 16,1-5-297-16,-1 1-191 16,-4-11-1240-16,-1 1 140 15,-6-3 123-15,-5-5 106 16</inkml:trace>
  <inkml:trace contextRef="#ctx0" brushRef="#br0" timeOffset="108144.72">21659 5344 4693 0,'2'-3'114'0,"2"-4"1"0,10 0 0 0,11-2-7 16,11 2-56 0,12 1-125-16,60-1-1069 15,-49 0 63-15,0-1 60 0,1 2 53 16</inkml:trace>
  <inkml:trace contextRef="#ctx0" brushRef="#br0" timeOffset="110055.23">22186 5871 2602 0,'0'3'108'16,"0"0"36"-16,0-1 46 15,0 1 39 1,0-3 29-16,0 0 38 16,0 0 57-16,0 0 94 15,0 0 80-15,0 0-49 16,0 0-21-16,0 0-33 15,0 0-46-15,0 0-37 16,0-3-26 0,0-1-38-16,0-2-59 0,0-2-104 15,0-3-79-15,0-1-35 16,4-2 0 0,1 0 0-16,1-1 0 0,2-1 0 15,7 0 0 1,-1-4 0-16,3 2 0 15,4 0 0-15,-1-1 0 16,2 0 0-16,-3 2 0 16,2 2 0-16,-1-1 0 15,2 5 0-15,1-1 0 16,2 0 0-16,1 4 0 16,-1 0 0-16,-1 1 0 15,0 1 0 1,-2 4 0-16,-2-1 0 15,2 1 0-15,-1 2 0 0,2 0 0 16,-2 0 0 0,0 0 0-16,-2 0 0 15,-3 1 0-15,1 3 0 16,-2 2 0 0,1 2 0-16,-2 2 0 0,3 2 0 15,-2-1 0-15,2 1 0 16,2-1 0-16,4-2 0 15,2-1 0-15,4-2 0 16,1-4 0-16,3 0 0 16,2-1 0-16,1-1 0 15,-3-1 0-15,-1-1 0 16,-6-4 0 0,-4-1 0-16,-8-5 0 15,-3-2 0-15,-2-2 0 16,-4-2 0-1,-1-2 0-15,0 1 0 0,-1 5 0 16,-3 1 0 0,3 7 0-16,-3 0 0 0,1 6 0 15,-1-3 0-15,3 3 0 16,0 3 0-16,0 5 0 16,3 3 0-1,3 3 0-15,2 5 0 0,4-1 0 16,5-4 0-1,4-1 0-15,5-3 0 16,3-5 0-16,1-1 0 16,2-2 0-16,-2-2 0 15,-1-2 0-15,0 0 0 16,-5-5 0 0,0 2 0-16,1-3 0 0,-5 1 0 15,2 0 0-15,-2 2 0 16,-3 1 0-16,-3 3 0 15,0 1 0-15,-3 0 0 16,0 0 0-16,0 4 0 16,1 5 0-1,-2 2 0-15,0 9 0 16,1 5 0-16,-3 3 0 16,1 1 0-16,-4-3 0 15,-3-4 0-15,-2-2 0 16,-3-7-314-16,3-2-1542 15,-10-9 161-15,-2 1 138 16,-4-9 120 0</inkml:trace>
  <inkml:trace contextRef="#ctx0" brushRef="#br0" timeOffset="111039.5">23409 4770 3589 0,'2'-1'170'16,"-1"-2"14"-16,-1 1 17 16,2 1 69-16,-2 2 86 15,0 8 98-15,-2 3 12 16,-5 9 11-16,-6 7 14 15,-10 4-154-15,-12 3-32 16,-9 2-11-16,-10-4-13 16,-1 1-76-16,-3-5-97 15,7-6-105-15,9-5-3 16,8-5 0 0,8-6 0-16,9-5 0 0,3-2 0 15,1-8 0 1,6-6 0-1,2-7 0-15,2-6 0 0,3-9 0 16,2-3 0 0,5 1 0-16,3 3 0 0,4 5 0 15,9 2 0-15,6 6 0 16,0 4 0-16,3 6 0 16,0 3 0-16,-1 8 0 15,-2 8 0-15,0 10 0 16,-4 9 0-16,0 10 0 15,-4 8 0-15,1 6 0 16,-2-3 0 0,6 1 0-16,6-4 0 15,7-4 0-15,5-7 0 16,1-4 0-16,3-7 0 16,-3-3-289-16,-1-6-306 15,-2-4-1107 1,-2-5 136-16,-9-4 119 0,-5-4 105 15</inkml:trace>
  <inkml:trace contextRef="#ctx0" brushRef="#br0" timeOffset="112974.78">25496 4698 4441 0,'0'-6'214'16,"2"-1"133"-16,-2-1 21 15,0 0 7-15,2 4 7 16,-2 0 8-16,0 2 8 15,0 2 7 1,0 0 9-16,0 4-143 16,0 6-102-16,0 8-152 15,0 9-17-15,-2 10 0 16,-1 9 0 0,-1 3 0-16,-4 2 0 0,4-1 0 15,2-2 0-15,-2-6 0 16,4-5 0-16,0-7 0 15,0-5 0-15,-1-9 0 16,1-5 0-16,0-3 0 16,0-6 0-16,-2 0 0 15,1-2 0-15,0-2 0 16,1-3 0 0,-2-1 0-16,2-7 0 15,2-5 0-15,-2-1 0 16,0-2 0-16,0-3 0 15,0 2 0-15,0 1 0 16,1 1 0-16,-1-2 0 16,1 2 0-16,1 0 0 15,3-2 0 1,-2 1 0-16,4 1 0 16,-1 1 0-16,1 1 0 0,-1 2 0 15,-3-1 0-15,4 4 0 16,-2-1 0-1,1-1 0-15,2 1 0 16,1 1 0-16,-1-3 0 16,1 4 0-16,-1-4 0 15,-1 0 0-15,4 0 0 16,-2-2 0-16,0 2 0 16,-1-2 0-16,2 1 0 15,-1 2 0-15,1 1 0 16,2 0 0-16,2 0 0 15,4 2 0-15,1 1 0 16,5 1 0-16,3 3 0 16,2 1 0-16,4 2 0 15,-1 1 0 1,1 2 0-16,-4 1 0 16,-1-2 0-16,-4 5 0 15,-5 0 0-15,-8 7 0 16,-5 3 0-16,-4 7 0 15,-6 5 0 1,-7 2 0-16,-7 0 0 0,0 0 0 16,-6-4 0-16,1-2 0 15,5-6 0 1,2-2 0-16,6-4 0 0,5-3 0 16,0-2 0-16,5-2 0 15,0 0 0-15,7 0 0 16,6 3 0-1,10 1 0-15,6 7 0 16,7 2 0-16,2 4 0 16,-2 1 0-16,-9 1-13 15,-7-2-19-15,-11 0-4 16,-5-3 36-16,-15-1 0 16,-13-5 0-1,-12-5 0-15,-11-2 0 16,-12-3 0-16,1-3 0 0,-3-2 12 15,10-5 20 1,8-2 5-16,9-5-74 0,8 3-270 16,9-1-210-1,5-24-1192-15,4 26 138 16,2 5 120-16</inkml:trace>
  <inkml:trace contextRef="#ctx0" brushRef="#br0" timeOffset="113704.72">24923 4793 3672 0,'-1'3'155'16,"1"6"67"-16,0 11 170 0,0 16 42 31,0 14 9-31,0 14 10 0,0 13 12 15,-4 8 11-15,-5 3 11 16,-7 5-94 0,-3 0-75-16,-4 1-77 0,-3-6-201 15,2-6-40-15,3-10 0 16,1-9 0-16,4-12 0 16,7-15 0-16,2-10 0 15,4-9 0-15,5-9-570 16,2-10-1217-16,9-11 151 15,11-18 128-15,7-19 114 16</inkml:trace>
  <inkml:trace contextRef="#ctx0" brushRef="#br0" timeOffset="114992.96">28853 1398 3646 0,'-10'-7'163'15,"-3"-1"35"-15,1-1 21 16,1 0 8-16,8 3 7 16,2 3-34-16,2 2-67 15,9 1-127-15,57 0-1126 16,-36 0 64-16,13 0 55 16</inkml:trace>
  <inkml:trace contextRef="#ctx0" brushRef="#br0" timeOffset="115397.58">30625 1529 5184 0,'0'0'161'16,"0"-3"6"-16,0 3 9 15,0 0-7-15,0 0-78 16,0 0-74-16,2 0-131 31,28 0-1211-31,-22 0 87 0,3-6 75 16,6-4 70-16</inkml:trace>
  <inkml:trace contextRef="#ctx0" brushRef="#br0" timeOffset="115806.22">32377 1505 7340 0,'0'-1'78'16,"1"-1"-212"-16,-1 1-88 15,0 0-126-15,9 2-382 16,-6-1-628-1,-2-1 89-15,2-8 81 16,-4-5 72-16</inkml:trace>
  <inkml:trace contextRef="#ctx0" brushRef="#br0" timeOffset="116949.15">19864 6893 5607 0,'-4'4'-264'31,"-2"-9"-933"-31,-2 5 71 0,0 0 63 0,7-6 58 16</inkml:trace>
  <inkml:trace contextRef="#ctx0" brushRef="#br0" timeOffset="133289.35">28533 4315 3591 0,'0'0'154'0,"2"0"45"15,-2 0 107 1,4-1 128-16,-2-2 15 16,1 1 11-16,0-1 10 0,0 0 12 15,-4 2 12 1,1 0-105-16,0 1-63 16,0 0-48-16,1-2-413 15,-1 2-299-15,67 2-1311 16,-42 0 145-16,13-3 123 15,17-6 109-15</inkml:trace>
  <inkml:trace contextRef="#ctx0" brushRef="#br0" timeOffset="133745.92">30665 4638 5107 0,'0'0'-160'16,"0"0"-939"-16,0 0 59 16,0-4 55-16,-1 0 51 15</inkml:trace>
  <inkml:trace contextRef="#ctx0" brushRef="#br0" timeOffset="150540.23">8180 10059 5527 0,'0'-4'269'15,"0"-1"3"-15,0-2 4 16,0-1 4-16,0 2 4 16,0 4 5-1,0 1 3-15,0 1 5 16,-1 0 4-16,-8 2-197 16,-7 7-104-16,-8 7 0 15,-8 9 0 1,-4 13 0-16,1 10 0 0,5 5 0 15,10 5 0-15,9 0 0 16,10 0 0-16,11-3 0 16,13-6 0-16,11-5 0 15,3-8 0-15,11-10 0 16,0-7 0-16,-1-10 0 16,1-9-344-16,18-5-608 15,-21-11-642 1,-5-9 122-16,-5-4 105 15,-9-10 94-15</inkml:trace>
  <inkml:trace contextRef="#ctx0" brushRef="#br0" timeOffset="150902.89">8075 10072 5433 0,'1'-8'279'0,"9"-5"3"16,12-3 5-16,17-5 4 15,12-4 5-15,11 1 3 16,4 4 6 0,-5 0 4-16,-9 4 6 0,-14 3-220 15,-13 7-239 1,-10 0-230-16,19 5-507 16,-41-1-685-1,-9 4 117-15,-8 0 103 0,-9 8 91 16</inkml:trace>
  <inkml:trace contextRef="#ctx0" brushRef="#br0" timeOffset="151118.26">7948 10331 5648 0,'3'4'260'0,"8"0"5"15,11-1 3-15,10-2 5 16,9 1 1-16,9-5 6 16,3 0 4-16,2-3-307 15,4 0-392-15,-4-5-1236 16,2 1 129-16,-3-5 114 16,3 3 98-16</inkml:trace>
  <inkml:trace contextRef="#ctx0" brushRef="#br0" timeOffset="151416.98">8795 10343 6919 0,'0'2'137'15,"0"0"2"-15,3 1 0 16,16 0 1-16,19-3 1 15,15 1 1-15,21-2 1 16,15-3 1-16,4-3 3 16,0-2-147-16,-4-1 0 15,-11-3 0 1,-13 2 0-16,-15-2 0 16,-18 2-101-16,-14 1-215 15,-10 4-207 1,-14-12-1164-16,-10 13 135 0,-5 0 116 15,-10-3 104-15</inkml:trace>
  <inkml:trace contextRef="#ctx0" brushRef="#br0" timeOffset="151806.14">9067 10140 4234 0,'-6'-3'277'0,"2"1"102"15,0-1 8 1,-1-1 7-16,17 2 9 15,17 4 9-15,21 3 8 16,17 7 10-16,15 4 9 0,-3 10-140 16,-8 6-182-16,-16 4-117 15,-15 3 0 1,-21 6 0-16,-13-1 0 16,-18-1 0-16,-13 0 0 15,-16-1 0-15,-2-7-219 16,1-3-374-16,6-9-1129 15,17-12 140-15,16-11 122 16,22-9 105-16</inkml:trace>
  <inkml:trace contextRef="#ctx0" brushRef="#br0" timeOffset="152235.26">10645 10033 8191 0,'0'0'0'16,"2"0"0"-16,-2 9 0 16,0 10 0-16,1 13 0 15,2 11 0-15,2 13 0 16,2 3 0-16,3-2 0 15,-2-3 0-15,-3-3 0 16,-1-7 0-16,-2-9 0 16,-4-10 0-1,-2-7-58-15,-1-9-523 16,-9-9-1188-16,-6-9 148 16,-9-12 127-16</inkml:trace>
  <inkml:trace contextRef="#ctx0" brushRef="#br0" timeOffset="152471.04">10228 10195 7647 0,'17'-12'60'0,"18"-7"0"16,20-6-1-16,22-6 1 0,11 0 1 15,13 0-1 1,-4 4 1-16,-8-1-1 15,-13 8 3-15,-15 7-350 16,-19 1-281-16,-15 7-1143 16,-16 1 139-16,-7 4 120 15</inkml:trace>
  <inkml:trace contextRef="#ctx0" brushRef="#br0" timeOffset="152758.31">11266 9989 6119 0,'0'0'220'15,"0"0"3"-15,-3-2 0 16,-6 9 5-16,-8 9 2 16,-3 13 2-16,-4 10 4 15,2 14 2-15,5 4 4 16,5 4-242-16,8 0 0 15,5-4 0-15,7-8 0 16,8-7 0 0,13-5 0-16,10-11 0 15,7-8 0-15,8-9 0 16,4-5 0-16,0-10-333 16,66-5-1518-16,-83-10 161 15,-7-9 137-15,-12-11 119 16</inkml:trace>
  <inkml:trace contextRef="#ctx0" brushRef="#br0" timeOffset="153005.08">11170 10120 6225 0,'0'-8'208'0,"9"-7"3"16,9-4 4-16,12-6 0 15,12-1 3-15,12 2 3 16,-1-1 2-16,-2 5 2 16,-9 2 5-16,-9 6-489 15,-14 5-161-15,9 1-514 16,-28 5-577-16,-13 2 110 16,-10 5 96-1,-9 6 87-15</inkml:trace>
  <inkml:trace contextRef="#ctx0" brushRef="#br0" timeOffset="153201.39">11122 10263 5787 0,'-1'9'253'0,"1"2"3"16,6 0 4-16,11 1 3 16,11-8 4-16,14-4 3 15,13-2 4-15,3-5-310 16,3 0-292-16,-9-8-1364 15,-6-3 136-15,-8-3 117 16,-11-4 104-16</inkml:trace>
  <inkml:trace contextRef="#ctx0" brushRef="#br0" timeOffset="153820.46">11793 9401 5255 0,'0'-8'305'31,"0"-2"5"-31,0 1 5 0,2 2 5 0,-2 7 6 16,0 10 6-1,0 13 4-15,0 12 6 0,1 12 8 16,-1 12-350-16,0 4 0 15,0 4 0-15,0-5 0 16,0-6 0 0,3-6 0-16,-3-8 0 0,0-9 0 15,2-11 0-15,-2-7 0 16,0-6 0 0,0-6 0-16,0-6 0 15,7-4-785-15,-8-6-943 16,1-10 140-16,-4-3 123 31,2-1 106-31</inkml:trace>
  <inkml:trace contextRef="#ctx0" brushRef="#br0" timeOffset="161938.97">28463 4328 2170 0,'0'0'70'0,"0"0"20"16,0 0 16-16,0 0 19 15,0 0 18-15,0 0 14 16,0 0 20-16,-3-1 11 16,-1-2 12-1,-3 0-56-15,-3-1-14 0,0 1-18 16,1 0-17-1,0 3-19-15,-1-1-16 16,2 1-14-16,2 0-19 16,-2 0-9-16,7 0-4 15,0 0-6-15,2 0 2 16,5 0 0-16,10 0 3 16,4 0-3-16,13 0-3 15,5 0-2-15,2 0-3 16,-1 0-2-16,-3 0-4 15,-7 0 2-15,-8 0-2 16,-7 0-2 0,-10 0 1-16,-5 0 3 15,-11 0 3-15,-14 0 4 16,-9 0 4-16,-9 0 9 16,-4 0 2-16,3 0 5 15,14 0-2-15,7 0 2 16,14 0-2-16,5 0 0 15,5 0-4-15,8 0 1 16,11 0-4-16,8 3-9 16,8 1-9-16,6 0-3 15,-7 0 2-15,-8 1-4 16,-10-1-1-16,-10-4 7 16,-9 2 6-1,-7-2 2-15,-12 0 13 16,-9 0 11-16,-10 0 14 15,-4 0 2-15,3 0 2 16,6 0 5-16,13 0-3 16,10 0-5-16,7 0-4 15,5 0-4-15,1 0-10 16,1 0-10-16,-1 0-9 16,0-2 1-16,0 2-2 15,0 0 0-15,0-2-17 16,0 2-93-16,3 0-242 15,2 0-637-15,7 0 49 16,13-8 44 0,21-6 41-16</inkml:trace>
  <inkml:trace contextRef="#ctx0" brushRef="#br0" timeOffset="163020.4">30052 4515 2654 0,'-3'0'35'16,"0"0"0"-16,-1 0 18 15,1-1 20-15,3 1 8 16,0 0 1-16,8 0 0 15,7 0 0-15,5 0-7 16,9 0-41-16,7 0-16 16,-3 0-3-1,-4 1-20-15,-7 0-18 16,-9-1-6-16,-9 2 10 16,-5-2 0-16,-11-2 6 15,-11 2 14-15,-9 0 20 16,-8-1 21-16,-8 0 13 15,5-2 11 1,11 0 14-16,8 0 21 16,11 0 8-16,8 1-3 15,10 0-10-15,11 0-15 16,8 2-31-16,6-1-24 16,6 1-14-16,-2 0-10 15,-10 0-13-15,-9 0-12 16,-11 0 4-16,-5 0 0 15,-9 0 13-15,-8 0 22 16,-5-2 31-16,-6-2 21 16,2 0 10-1,5 1 7-15,6-1 3 0,9 0-8 16,4 3-17 0,3-2-1-16,2 3-13 15,2-1-19-15,0 1-16 16,0-3-5-16,-1 3-9 15,0 0-6-15,-1 0-3 16,-2 0-8-16,-2 0 1 16,2 0 0-16,2 0 8 15,-2 0-3-15,0 0-27 16,3-2-71-16,3 1-112 16,5-10-703-1,3 9 44-15,7-6 39 16,9-3 38-16</inkml:trace>
  <inkml:trace contextRef="#ctx0" brushRef="#br0" timeOffset="164721.84">30933 4311 1989 0,'0'0'78'0,"0"0"15"16,-2 0 13-16,0 0 10 16,0 0 6-16,-1 0 4 15,-1 0 7 1,-1 0 5-16,2 0 3 16,-2 0-56-16,-2 0-23 15,1 0-14-15,1-1-14 16,0 1-10-16,2 0-5 15,1-1-5-15,-1 1-5 16,-2 0-4-16,-1 0-3 16,0 0-1-16,2 0 1 15,-1 0 9 1,2 0 11-16,3 0 1 16,3 0 2-16,6 0 0 15,11 0 1-15,4 1 0 16,7 0-2-16,7 1 1 15,-10-1-2-15,-6-1-8 16,-6 0-6-16,-10 0 5 16,-5 0 6-16,-1 0-1 15,-3 0 0-15,-5 0 1 16,-8 0 0-16,-7 0 2 16,-7 0 2-16,-2 0 0 15,2 1-2-15,6-1-6 16,6 0-4-1,7 0 4-15,5 0 7 16,6 0 5-16,0 0 0 0,8 2-1 16,8-1-2-1,5 1-4-15,10-1-7 16,1 2-4-16,-5-2-5 16,-7 4-5-16,-7-4-7 15,-8 2-1-15,-4-3 6 16,-4 0-2-16,-6 0 7 15,-6 0 6-15,-4 0 16 16,-4-2 8-16,1 2 10 16,6 0 1-16,5 0 9 15,8-1 4 1,1 0 1-16,1 1 4 16,2-2-7-16,1 1-3 15,-2 1-12-15,0-2-4 16,0 2-4-16,0-1-3 15,0 1-3-15,0 0-7 16,0-1-4-16,0 1-5 16,0 0 2-16,0 0-1 15,0 0 2-15,0 0-3 16,0 0-2-16,0 0 2 16,0 0-4-16,0 0-3 15,0 0 3-15,0 0 1 16,1 0 1-1,-1 0 1-15,0-2-1 16,2 1 0-16,-1-1 0 16,1 1-2-16,-1-2-1 15,3 0 2-15,-1 2-5 16,-3 0 1-16,1-1-2 16,1 2-1-16,-2-1-1 15,0 0 1-15,0 1 0 16,1 0 0-16,-1-2-2 15,0 2-15-15,2 0-93 16,22 0-353-16,-18 4-473 16,0-6 45-1,1-12 40-15,-11-9 39 16</inkml:trace>
  <inkml:trace contextRef="#ctx0" brushRef="#br0" timeOffset="168571.37">28435 5627 2781 0,'0'0'90'0,"0"-2"32"16,0 2 17-1,0 0 21-15,0-2 16 16,0 0 14-16,0 0 13 16,0 1 9-16,-2 1 6 15,1-1-69-15,-1 1-22 16,-2 0-30-16,-2 0-12 16,0-2-13-16,-2 2-10 15,6 0-6-15,-1-1-8 16,3 1-4-16,2 0-5 15,9 0-2-15,10-1-1 16,12 1-5-16,11-2-10 16,7 2-10-16,-6 0-7 15,-14 0-8 1,-9 0-6-16,-13 0-9 16,-9 0 0-16,-14 0-3 15,-10 0 2-15,-9 0 5 16,-12 0 4-16,-3 0 6 15,2 0 4 1,6 0 2-16,10 0 5 0,8 0 6 16,7 0 6-16,7 0 8 15,4 0 4 1,4 0 1-16,0 0 0 0,2 0-2 31,2 0-3-31,2-1-3 0,3 0-2 16,-1-2 9-16,1 2 6 15,0-3 12-15,-6-1 52 16,-1 2 46-16,0 1 39 16,0-1 28-16,-2 1 23 15,0 2 14-15,0-3 14 16,0 2 3-16,1 1-3 16,-1 0-17-16,0 0-58 15,0 0-55-15,0 0-44 16,0 0-28-16,0 0-23 15,0 0-14-15,0 0-6 16,0 0-13-16,0 0-3 16,0 0-3-16,0 0 0 15,0 0 0 1,0 0 0-16,0-3 0 16,0 3 0-16,0 0 0 15,0 0 0-15,0-1 0 16,0 1 0-16,0 0-248 15,0 0-206-15,-3-19-1297 16,-8 21 145-16,-12-6 124 16,-10-5 110-16</inkml:trace>
  <inkml:trace contextRef="#ctx0" brushRef="#br0" timeOffset="172064.9">8413 11645 6039 0,'0'-9'228'0,"-2"1"2"16,2-2 3-16,-1 1 3 15,1 4 3-15,-3 2 2 16,-3 2 4-16,-7 5 3 16,-4 5 4-16,-8 10-252 15,-5 10 0 1,3 11 0-16,1 9 0 15,7 4 0-15,6 2 0 0,9 0 0 16,8 0 0 0,12-5 0-16,11-5 0 15,9-8 0-15,11-10 0 16,9-9 0-16,3-9 0 16,3-9 0-16,-1-9-311 15,-2-9-285 1,-9-9-1101-16,-12-10 137 0,-12-8 118 15,-13-1 103-15</inkml:trace>
  <inkml:trace contextRef="#ctx0" brushRef="#br0" timeOffset="172535">8276 11665 4431 0,'0'0'305'0,"0"-2"63"16,1-2 7-16,6-4 8 0,8-4 7 15,9-3 8-15,8-1 8 16,11-2 9 0,-1 3 9-16,-4 2-197 15,-3-2-158-15,-8 7-69 16,-7 2 0-16,-8 0-198 16,-1 5-195-16,1 1-355 15,-9 0-834-15,-2-1 120 16,-4 2 104-16,-3-1 93 15</inkml:trace>
  <inkml:trace contextRef="#ctx0" brushRef="#br0" timeOffset="172769.89">8199 11882 4367 0,'0'3'163'0,"0"1"183"16,2-2 21-16,9 0 7 16,7-1 7-16,9-4 8 15,6-1 8-15,9-1-138 16,-2-1-223-16,27-2-576 16,-24-3-961-1,0-3 109-15,-5-2 95 16,-5-3 86-1</inkml:trace>
  <inkml:trace contextRef="#ctx0" brushRef="#br0" timeOffset="173310.93">8832 11022 6565 0,'0'-6'174'0,"0"-2"2"15,1 1 1-15,-1 3 1 16,0 8 3-16,0 12 1 16,1 7 2-16,-1 10 1 15,2 8 4-15,-2 3-189 16,0-2 0-16,0 1 0 16,-2-4 0-16,1-1 0 15,-3-3 0 1,-3-3-252-16,24-5-638 15,-16-6-744-15,2-13 127 16,9-8 111-16,4-7 98 16</inkml:trace>
  <inkml:trace contextRef="#ctx0" brushRef="#br0" timeOffset="173713.3">9144 11756 8191 0,'0'2'0'16,"8"-1"0"-16,17 0 0 15,21-1 0-15,23 0 0 16,24-4 0-16,11-4 0 16,4-1 0-16,-3-4 0 15,-6-2 0-15,-7-1 0 16,-7-1 0 0,-9 2 0-16,-17-1 0 15,-10 1 0-15,-19 4 0 0,-14 2 0 16,-11 2 0-16,-5 3 0 15,-12 4-253 1,-3 0-375-16,-6 0-1075 16,-8-1 137-16,-2-6 119 15,1 0 105-15</inkml:trace>
  <inkml:trace contextRef="#ctx0" brushRef="#br0" timeOffset="174162.88">9685 11467 4690 0,'0'-3'341'0,"0"-1"6"15,0-1 6-15,0 2 6 16,-1-1 6-16,1 2 8 15,0 2 8-15,0 0 7 16,0 0 7-16,0 0-196 16,0 0-199-16,0 0 0 15,7 4 0 1,7 2 0-16,17 5 0 16,13 1 0-16,18 3 0 15,14-2 0-15,4 1 0 16,1 2 0-16,-1 5 0 15,-15 3 0 1,-16 6 0-16,-23 7 0 0,-13 3 0 16,-26 4 0-16,-19 1 0 15,-11 2 0-15,-9-4 0 16,-6-3 0 0,4-9 0-16,8-5 0 15,10-7 0-15,10-8-446 0,10-7-1374 16,11-4 156-1,3-5 133-15,15-9 116 16</inkml:trace>
  <inkml:trace contextRef="#ctx0" brushRef="#br0" timeOffset="177426.07">10670 11865 5450 0,'-3'3'279'0,"-1"0"4"0,2-2 4 16,5 3 4-16,20-2 6 15,15-2 2-15,21 0 7 16,17 0 3 0,11 0 6-16,3-3-240 15,-9-3-75-15,-13-1 0 16,-10-2 0-16,-17-1 0 16,-13 0 0-16,-11 3 0 15,-11 3 0-15,-3 0-174 16,-8 0-249-16,16 2-527 15,-28-2-578-15,-6-1 112 16,-7-3 98-16</inkml:trace>
  <inkml:trace contextRef="#ctx0" brushRef="#br0" timeOffset="177820.23">10959 11624 5220 0,'-2'-12'308'16,"-1"-3"6"-16,0 3 5 15,2-1 5-15,1 8 5 16,0 13 7-16,0 12 4 15,3 13 7-15,0 14 7 16,-2 11-354 0,1 7 0-16,1 3 0 15,-3-1 0-15,3-4 0 16,-2-9 0-16,3-6 0 16,-2-11 0-16,-1-10 0 15,-2-11 0-15,7-5 0 16,5-9-241-16,38-8-643 15,-21-17-755-15,9-9 128 16,5-12 112-16,3-9 97 16</inkml:trace>
  <inkml:trace contextRef="#ctx0" brushRef="#br0" timeOffset="178163.15">11868 11437 8191 0,'1'-8'0'16,"-1"0"0"-16,1 1 0 15,7 1 0-15,-4 15 0 16,5 11 0-1,2 10 0-15,3 10 0 16,-5 6 0-16,1 2 0 16,-4-2 0-16,0-4 0 15,-1-5 0-15,1-4 0 16,-6-6 0-16,2-8 0 16,-2-5 0-16,0-6-185 15,4-5-543-15,0-7-967 16,-9-8 136-16,-2-8 118 15,-8-6 104-15</inkml:trace>
  <inkml:trace contextRef="#ctx0" brushRef="#br0" timeOffset="178434.42">11623 11510 8191 0,'4'-10'0'16,"13"-8"0"-16,17-6 0 15,24-7 0-15,16 1 0 16,18 2 0 0,5 2 0-16,-12 3 0 0,-10 3 0 15,-17 5 0-15,-20 5 0 16,-16 2 0 0,-13 5 0-16,-6 1 0 15,-5 2 0-15,-1 0 0 16,-1 0-191-16,-2 3-285 15,0-37-1284-15,-1 34 145 16,3-2 126-16,0-1 111 16</inkml:trace>
  <inkml:trace contextRef="#ctx0" brushRef="#br0" timeOffset="181218.21">12632 11446 7288 0,'0'-6'98'16,"0"1"0"0,0 0 3-16,2 0-2 15,-2 3 1-15,0 2 1 16,0 0 0-16,-2 0 0 15,-6 6 3 1,-6 5-104-16,-6 8 0 0,-7 8 0 16,0 13 0-16,2 2 0 15,5 4 0-15,8 5 0 16,6-2 0-16,8 0 0 16,7-2 0-16,13-6 0 15,8-3 0 1,10-10 0-16,7-6 0 15,5-8 0-15,-3-9 0 16,3-6-59-16,-5-6-326 16,-2-10-1436-16,-7-4 156 15,-8-9 133-15,-8-7 116 16</inkml:trace>
  <inkml:trace contextRef="#ctx0" brushRef="#br0" timeOffset="181674.79">12569 11500 4620 0,'0'-3'318'0,"0"0"26"15,2-1 7-15,5-7 6 16,13-3 7 0,7-1 6-16,12-5 8 0,10 1 7 15,2 0 8-15,-8 3-107 16,-2 1-261 0,-8 3-25-1,-10 2 0 1,-10 4 0-16,-5 5 0 0,-4-1-301 0,0 2-313 15,-2 0-1080-15,-1 0 135 16,-4 0 118-16</inkml:trace>
  <inkml:trace contextRef="#ctx0" brushRef="#br0" timeOffset="181921.57">12423 11722 5358 0,'0'7'271'16,"2"1"3"-1,12-1 4-15,9 0 4 16,19-4 4-16,10-3 5 0,7-4 4 16,2-2 4-16,-6-3-278 15,-3-3-307 1,-10-7-1433-16,-3-1 140 15,-8-3 121-15,-11-3 105 16</inkml:trace>
  <inkml:trace contextRef="#ctx0" brushRef="#br0" timeOffset="182523.01">13247 10712 7547 0,'5'-17'70'0,"-1"4"0"16,-1-2 2-16,4 2-1 15,-7 17 0-15,0 19 2 16,2 10-2-16,0 17 1 16,-2 8 2-16,0 10-74 15,2-4 0-15,1 0 0 31,-1-4 0-31,2-8 0 0,-2-4 0 0,0-10 0 16,-2-11 0-16,3-8 0 16,-3-6 0-16,3-10 0 15,-1 0 0-15,-4-6 0 16,-1-7 0 0,3-7-581-16,0-7-1203 15,-3-9 151-15,13-5 128 16,5 3 112-1</inkml:trace>
  <inkml:trace contextRef="#ctx0" brushRef="#br0" timeOffset="184809.95">14407 10513 8191 0,'2'-3'0'0,"0"0"0"15,-2 1 0-15,6 7 0 16,-1 21 0-16,4 28 0 16,2 23 0-16,0 33 0 15,2 27 0 1,-5 21 0-16,1 7 0 0,3 6 0 15,0-4 0 1,-1-7 0-16,6-19 0 0,1-10 0 16,1-19 0-1,-4-14 0-15,-2-17 0 16,-4-19 0-16,-2-15 0 16,-5-17 0-16,-2-11 0 15,-2-13 0-15,-3-11 0 16,3-17-731-16,1-23-1012 15,-3-27 144-15,6-20 123 16,6-11 108-16</inkml:trace>
  <inkml:trace contextRef="#ctx0" brushRef="#br0" timeOffset="185412">15409 11036 5875 0,'0'-12'244'16,"-1"-3"3"-16,-5-3 4 16,-7 1 2-16,-8 5 4 15,-9 9 3-15,-10 6 4 16,-9 7 3-16,0 11 6 16,1 10-273-16,6 10 0 15,6 12 0 1,13 7 0-16,10 1 0 15,6 1 0-15,14-5 0 16,11-4 0-16,7-9 0 16,7-5 0-16,9-11 0 15,2-9 0-15,3-9 0 16,-1-3 0-16,-1-10 0 16,-1-3-285-16,-3-4-170 15,33-6-1286-15,-45-4 143 16,-9-8 123-1,-6-1 109-15</inkml:trace>
  <inkml:trace contextRef="#ctx0" brushRef="#br0" timeOffset="185628.48">15069 11297 5542 0,'0'0'237'0,"11"-2"5"16,12-3 4-16,16-4-3 0,12-3-113 15,14 1-134-15,1-1-155 16,64-1-1325 0,-84 6 106-16,-13-1 93 15,-11 0 84-15</inkml:trace>
  <inkml:trace contextRef="#ctx0" brushRef="#br0" timeOffset="205134.7">26387 8693 2850 0,'-2'0'20'15,"0"0"17"-15,2 0 20 0,-2 0 21 16,2 0 36 0,2 0 48-16,-2 0 44 15,0 0 37-15,-2 0 39 16,2 0 95-16,0-1 116 15,0 1-7-15,0-1-13 16,0 1-10 0,0-1-34-16,0 1-46 0,0-3-47 15,0 3-35 1,0 0-40-16,0 0-121 16,0 0-140-16,0 0 0 15,0 0 0-15,0 0 0 0,0 0 0 16,0 0 0-1,0 0 0-15,0 0 0 16,0 0 0-16,0 0 0 16,0 3 0-16,0 6 0 15,0 11 0-15,0 13 0 16,0 12 0-16,0 12 0 16,0 2 0-16,0 1 0 15,-4-2 0 1,4-10 0-16,0-7 0 15,0-7 0-15,-2-11 0 16,2-10 0 0,0-2 0-16,0-7 0 0,-4-4 0 15,4-2 0-15,-2-4 0 16,0-9-28-16,-1-3-395 16,3-11-1396-1,0 0 155-15,0-3 133 0</inkml:trace>
  <inkml:trace contextRef="#ctx0" brushRef="#br0" timeOffset="205614.26">26017 8717 4227 0,'-3'-8'317'0,"-4"0"65"16,0-1 9-16,3-1 7 15,4 5 8-15,9 0 10 16,20 0 8-16,16 2 10 16,21 0 10-16,17 2-163 15,4 1-210-15,-2 1-71 16,-10-1 0-16,-10 0 0 15,-11 0 0-15,-10 0 0 16,-10 0 0-16,-5 0 0 16,-8 0 0-1,-10 0-165-15,0 0-345 16,-6-58-1249-16,-5 54 146 16,6 2 126-16</inkml:trace>
  <inkml:trace contextRef="#ctx0" brushRef="#br0" timeOffset="205921.97">26720 8968 5796 0,'-8'4'252'0,"6"-2"3"15,-2 2 4-15,12 2 3 16,24-2 3-16,18-1 5 15,19 1 3 1,16 1 4-16,1-2 5 16,-2 1-282-16,-11-1 0 31,-14 1 0-31,-13-4 0 0,-9 0 0 0,-13 0 0 16,-10 0 0-1,-5 0 0-15,-9-1-68 0,0-1-343 16,-3-5-1400-1,-7-2 153-15,-6-8 134 0,-5-1 114 16</inkml:trace>
  <inkml:trace contextRef="#ctx0" brushRef="#br0" timeOffset="206174.73">27061 8775 5346 0,'15'0'162'15,"15"3"72"1,15 8 45-16,10 10 4 16,1 8 4-16,-6 14 5 15,-14 8 4-15,-18 4 5 0,-17-2 4 16,-20-3-74 0,-15-4-104-16,-13-9-79 0,-4-6-346 15,6-7-491 1,6-11-860-16,15-6 130 15,22-9 113-15,22-12 98 16</inkml:trace>
  <inkml:trace contextRef="#ctx0" brushRef="#br0" timeOffset="206577.36">28200 8782 8191 0,'0'0'0'15,"0"4"0"-15,0 11 0 0,0 10 0 16,0 12 0 0,0 9 0-16,0 5 0 0,-2-2 0 15,1-4 0-15,-4-3 0 16,-4-10 0-16,-1-2 0 15,0-10 0-15,0-7-322 16,0-7-1532-16,4-10 161 16,1-7 137-16,4-13 121 15</inkml:trace>
  <inkml:trace contextRef="#ctx0" brushRef="#br0" timeOffset="206832.12">27849 8763 5978 0,'2'-9'235'0,"12"-4"1"15,17-2 3 1,14-2 4-16,17 4 3 0,16 4 1 16,2 3 6-1,-3 2 2-15,-8 3 4 16,-12 1-259-16,-15 0 0 0,-13 0 0 15,-14 0-344-15,3 0-544 16,-15 0-723 0,-6 0 124-16,1 0 109 15,2 1 94-15</inkml:trace>
  <inkml:trace contextRef="#ctx0" brushRef="#br0" timeOffset="207137.84">29084 8829 8191 0,'0'-1'0'16,"0"1"0"-16,-8 4 0 0,-7 9 0 15,-11 9 0-15,-12 8 0 16,-10 8 0-16,-4 3 0 16,-2-2 0-16,-1-3 0 31,3-2-68-31,7-9-285 0,16-6-423 16,-2-9-844-16,8-10 125 15,5-8 110-15,10-11 95 0</inkml:trace>
  <inkml:trace contextRef="#ctx0" brushRef="#br0" timeOffset="207322.68">28667 8887 4822 0,'17'0'294'0,"8"3"39"0,5 4 6 16,3 8 6 0,-2 2 6-16,-4 7 6 15,-1 1 7-15,-4-2 7 16,-5-1-59-16,-1-4-411 15,-4-4-319 1,0-8-1301-16,-6 0 139 16,-1-10 122-16,-2-5 105 15</inkml:trace>
  <inkml:trace contextRef="#ctx0" brushRef="#br0" timeOffset="207551.46">28907 8680 5633 0,'-2'0'269'16,"1"4"2"-16,-3 11 5 16,2 10 4-1,-1 15 4-15,3 11 3 0,-1 8 6 16,1-2 3-16,-2-1 6 16,-4-3-302-16,-2-3 0 15,-8-5-412 1,-2-35-1418-16,0 17 158 15,-1-10 134-15,3-15 118 16</inkml:trace>
  <inkml:trace contextRef="#ctx0" brushRef="#br0" timeOffset="207686.33">28609 9074 5588 0,'8'-11'231'15,"10"-3"1"-15,18 1-164 16,16-4-160-16,101 4-539 15,-72 2-580-15,4-3 73 16,-1 1 65-16,-7 0 59 16</inkml:trace>
  <inkml:trace contextRef="#ctx0" brushRef="#br0" timeOffset="208056.99">29330 8926 6973 0,'0'0'132'0,"0"5"0"16,-1 6 2-1,-4 11 0-15,-4 7 1 16,-3 13 1-16,-2 4 1 16,-3 0 1-1,4-1 2-15,1-3-140 0,3-5 0 16,0-7 0 0,3-7 0-16,1-6 0 31,1-9 0-31,-1-5 0 0,0-12 0 0,2-11 0 15,0-12 0-15,8-15 0 0,8-10 0 16,9-9 0-16,8 1 0 16,9 1 0-1,5 5 0-15,4 9 0 16,-5 12 0-16,1 9 0 16,0 10 0-16,-3 6 0 15,-5 7 0 1,-4 3 0-16,-5 3-275 15,-8 4-245-15,-10-14-1207 16,-3 19 141-16,-11 1 122 0</inkml:trace>
  <inkml:trace contextRef="#ctx0" brushRef="#br0" timeOffset="208241.82">29229 9047 4985 0,'-6'8'319'16,"1"-2"6"-16,3 5 3 15,10 2 8 1,24-4 5-16,15-3 5 16,13 2 8-16,12-1 6 15,-4-4-270 1,-7-1-502-16,-11 0-1308 16,-8-5 139-16,-6-4 122 15</inkml:trace>
  <inkml:trace contextRef="#ctx0" brushRef="#br0" timeOffset="208776.33">30645 8190 8026 0,'0'7'18'16,"0"18"1"-16,-3 24-2 16,1 29 2-16,-6 22-1 15,-2 25 0 1,-3 10 0-16,-2 1 1 15,-6-3 0-15,1-5-19 16,-2-8 0-16,5-14 0 16,0-19 0-16,4-16 0 15,4-20 0 1,2-19 0-16,4-15-336 0,4-16-1514 16,9-19 161-1,9-16 137-15,13-22 119 16</inkml:trace>
  <inkml:trace contextRef="#ctx0" brushRef="#br0" timeOffset="209251.96">31119 8771 8191 0,'0'0'0'0,"0"7"0"15,0 11 0-15,0 11 0 16,0 15 0-16,0 13 0 16,-1 8 0-1,-2 0 0-15,-3 1 0 0,-3-3 0 16,-4-9 0-16,5-9 0 16,-3-12 0-1,3-10 0-15,4-9 0 16,-2-10 0-16,0-7 0 15,-1-12 0-15,2-11 0 16,0-15 0-16,5-12 0 16,8-13 0-16,4-6 0 15,6-1 0-15,4-1 0 16,6 8 0-16,1 7 0 16,2 12 0-16,8 6 0 15,0 6 0 1,5 9 0-16,2 6 0 0,2 3 0 15,1 6 0-15,-3 4 0 16,-3 4 0-16,-8 0 0 16,-8 3 0-1,-6 0 0-15,-9 3-273 16,-7 5-302-16,-5 5-1137 16,-8 2 138-16,-12 3 120 15,-11 3 106-15</inkml:trace>
  <inkml:trace contextRef="#ctx0" brushRef="#br0" timeOffset="209472.75">31015 8939 5455 0,'-4'3'283'0,"2"1"3"16,14 4 4-16,20-1 6 16,23 6 3-16,12-5 4 15,16 2 6-15,-8-3 5 16,-11 0-180-16,-14-3-482 15,18-1-1439 1,-51-2 151-16,-16-2 128 16,-16-3 114-16</inkml:trace>
  <inkml:trace contextRef="#ctx0" brushRef="#br1" timeOffset="-212269.85">26463 9729 5682 0,'2'-1'231'16,"-2"1"26"-16,0-1 3 15,0 0 4-15,0 1 3 16,0 2 4-16,0 7 4 15,-6 8 3-15,-7 10 5 16,-6 8-187 0,-8 7-69-16,-2 6-27 15,2-1 0-15,1-1 0 16,3-6 0-16,7-5 0 16,5-10 0-16,4-6 0 15,5-9 0 1,2-3 0-16,0-6 0 0,2-4 0 15,5-4 0 1,4-10 0-16,5-14 0 0,9-8 0 16,1-10 0-1,1-4 0-15,2 1 0 16,-2 7 0-16,-4 6 0 0,0 6 0 16,-4 7 0-16,-2 6 0 15,-4 5 0 1,1 5 0-16,-1 4 0 15,5 4 0-15,-1 4 0 16,6 10 0-16,2 7 0 16,-2 6 0-16,-1 11 0 15,-2 3 0-15,1 0 0 16,-6 0 0-16,3 0 0 16,-5-6 0-16,-2-1 0 15,-1-8 0 1,-3-3 0-16,-5-6 0 0,0-5 0 15,0-1 0-15,-2-5-52 16,-4 2-330 0,69-5-588-16,-70 0-595 15,-5-3 117-15,0-6 103 16,1-3 91-16</inkml:trace>
  <inkml:trace contextRef="#ctx0" brushRef="#br1" timeOffset="-211992.11">26377 9989 4175 0,'-6'-2'383'0,"6"1"7"16,-4-2 9-16,4 2 8 15,6-3 9-15,10-3 8 16,11 1 10-16,9 0 9 16,4-1 12-1,2 1-190-15,-2 4-567 0,-3 2-308 16,-1-2-1085 0,0-3 136-16,3 0 118 15,1-5 103-15</inkml:trace>
  <inkml:trace contextRef="#ctx0" brushRef="#br1" timeOffset="-211580.48">27081 9958 5515 0,'-5'0'281'15,"3"0"2"1,-2 0 6-16,2 0 2 16,2 0 7-16,2 0 2 15,9 2 7-15,14-1 3 16,13 1 7-16,11-1-317 15,10 0 0-15,4-2 0 16,-5 1 0-16,-2 0 0 16,-5 0 0-16,-9 0 0 15,-9 0 0-15,-13 0 0 16,-8-1 0-16,-8-1 0 16,-4 1-142-1,-7 0-245-15,-2-2-356 16,-7-4-857-16,-8-1 123 15,-4-1 105-15,0-4 96 16</inkml:trace>
  <inkml:trace contextRef="#ctx0" brushRef="#br1" timeOffset="-211310.73">27258 9824 4448 0,'0'-6'324'16,"0"1"39"-16,0 0 7 15,7 0 8-15,16 3 7 0,10 4 6 16,13 7 10-16,11 5 8 31,-1 9 8-31,-8 5-152 0,-12 9-225 16,-13 1-40-16,-15 4 0 16,-10-5 0-16,-9 0 0 15,-12-4 0-15,-6-6 0 16,-5-2 0-16,-1-5-270 15,100-5-1598-15,-81-4 164 16,15-6 138-16,18-5 122 16</inkml:trace>
  <inkml:trace contextRef="#ctx0" brushRef="#br1" timeOffset="-210446.53">28043 9936 4931 0,'0'-4'327'15,"0"0"4"-15,-3-1 7 16,2 1 6-16,-3 4 5 16,-5 10 8-16,-4 5 6 15,-7 9 6-15,-2 8 7 16,-2 7-270-16,0-4-106 15,2 1 0 1,4-4 0-16,2-6 0 0,7-6 0 16,4-8 0-1,1-3 0-15,4-5 0 16,2-4 0-16,1-6 0 16,4-6 0-16,8-11 0 15,8-14 0-15,8-13 0 16,5-7 0-16,4-3 0 15,-3 5 0-15,-4 3 0 16,-5 13 0-16,-9 10 0 16,-5 7 0-16,-5 9 0 15,-2 5 0 1,-1 5 0-16,7 7 0 16,-2 6 0-16,8 7 0 15,-2 8 0-15,2 8 0 16,4 8 0-16,-6 3 0 15,2-1 0-15,-3 0 0 16,-3-4 0-16,-6-2 0 16,1-8 0-16,-6-5 0 15,-2-3 0-15,2-9 0 16,-2-5 0-16,0-2-43 16,-2-1-334-16,6-4-484 15,-12-1-736-15,-1-3 122 16,-2-7 106-1,-1 0 94-15</inkml:trace>
  <inkml:trace contextRef="#ctx0" brushRef="#br1" timeOffset="-210241.73">27964 10083 4780 0,'-5'-2'326'0,"1"-2"6"15,2-1 6-15,2-2 5 16,15 1 7-16,10 0 7 16,8-2 6-16,6 0 6 15,4 0-270 1,-3 6-326-16,0-43-1508 16,-6 35 142-16,4 1 123 15,-1-3 108-15</inkml:trace>
  <inkml:trace contextRef="#ctx0" brushRef="#br1" timeOffset="-209034.85">28679 9533 3724 0,'0'-1'158'0,"0"0"22"16,0-1 44-16,0 1 153 0,0-1 60 15,1 5 11 1,1 3 9-16,0 5 13 16,4 2 9-16,-2 5-140 15,1 1-32-15,1-1-18 16,-4 0-50-16,3-4-176 16,-1-2-63-16,3-5 0 15,2 0 0-15,3-5 0 16,6-1 0-16,4-1 0 15,2-3 0 1,7-2 0-16,3-3 0 16,2 1 0-16,2-1 0 15,0 1 0-15,-2 5 0 16,-4 0 0-16,-5 2 0 16,-2 2 0-16,-9 4 0 15,-4 2 0-15,-3 6 0 16,-6 2 0-16,-1 4 0 15,-4-1 0-15,-1-2 0 16,-3-2 0-16,0-1 0 16,1-4 0-16,-2-3 0 15,5-3 0 1,1-3 0-16,2-1 0 16,8-3 0-16,5-2 0 15,6-4 0-15,9 1 0 16,7-2 0-16,6 4 0 15,0 2 0-15,3 2 0 16,2 2 0-16,-2 0 0 16,-4 0 0-16,2 0 0 15,-7-2 0-15,-4 0 0 16,-2-5 0-16,-4 1 0 16,-3-6 0-16,-4-4 0 15,-5-4 0-15,-2-5 0 16,-3-2 0-1,-6 1 0-15,-2 3 0 16,-1 5-216-16,-7 9-226 16,-8 4-1321-16,-5 6 147 15,-6 7 126-15,-4 7 111 16</inkml:trace>
  <inkml:trace contextRef="#ctx0" brushRef="#br1" timeOffset="-208213.05">29411 10128 6180 0,'3'-4'214'0,"-2"0"2"16,1 1 1 0,-1 3 4-16,-10 9 3 15,-6 11 1-15,-7 5 3 16,-9 4 3-16,-7 6 4 15,-3-5-235-15,-1 2 0 16,-4-6 0-16,1-4 0 16,-1-3 0-16,4-6 0 15,7-4 0 1,8-4 0-16,5-3 0 0,6-1 0 16,5-2 0-16,5-3 0 15,3-3 0 1,2-4 0-16,2-5 0 15,1-2 0-15,2-3 0 16,2-1 0-16,5 3 0 16,2-2 0-16,4 0 0 15,3 3 0-15,1 0 0 16,1 5 0-16,1 4 0 16,-1 2 0-16,1 4 0 15,0 7 0-15,1 7 0 16,-3 6 0-16,1 8 0 15,-1 7 0 1,-4 1 0-16,0 2 0 16,1-4 0-16,2-3 0 15,0-5 0-15,1-3 0 16,4-4 0-16,3-5 0 16,2-1-319-1,28-2-561-15,-19-5-739 16,4-2 125-16,2-1 110 0,8-2 95 31</inkml:trace>
  <inkml:trace contextRef="#ctx0" brushRef="#br1" timeOffset="-206669.74">31129 9975 5044 0,'0'0'325'0,"2"0"6"16,-2-1 7-16,0 1 4 16,0 4 7-16,0 3 7 15,0 7 5-15,0 6 7 16,0 11 9-16,-3 9-377 16,-2 7 0-16,-3 11 0 15,-1 3 0 1,-1 3 0-16,-3-1 0 15,0-6 0-15,-1-3 0 16,2-11 0-16,0-9 0 16,4-6 0-16,4-7 0 15,-2-8 0-15,3-3 0 16,0-3 0-16,1-4 0 16,1-3 0-16,-1 1 0 15,1-2 0-15,-1-6 0 16,0-4 0-16,-1-6 0 15,3-7 0-15,3-8 0 16,1-1 0-16,0-1 0 16,4 1 0-16,-1 1 0 15,3 3 0 1,-3 2 0-16,2 0 0 16,0 2 0-16,2 0 0 15,-1-1 0-15,2-4 0 16,1 2 0-16,-3-2 0 15,1 1 0-15,1 4 0 16,-3 5 0-16,2 1 0 16,-2 1 0-1,0 0 0-15,2-1 0 0,1-1 0 16,1-1 0 0,1-5 0-16,2 2 0 15,1-2 0-15,3 0 0 16,2 3 0-16,6 0 0 15,2-1 0-15,6 5 0 16,0 2 0 0,1 0 0-16,3 6 0 0,-3 2 0 15,-1 6 0-15,-4 2 0 16,-4 3 0-16,-7 5 0 16,-11 3 0-1,-5 4 0-15,-7 5 0 16,-8 4 0-16,-11 0 0 15,-6 2 0-15,-9-1 0 16,0 1 0-16,0-1 0 16,9-2 0-16,9-4 0 15,10-3 0-15,11-3 0 16,14 0 0-16,13 1 0 16,8 1 0-16,6 4 0 15,3 3 0-15,-8 2 0 16,-10 3 0-16,-12 0 0 15,-11 1 0-15,-12-2 0 16,-17-5 0-16,-10-2 0 16,-11-6 0-1,-8-4 0-15,-4-4 0 16,1-4 0-16,4-4 0 16,5-7 0-16,9 0-286 15,8-2-297-15,9-5-1124 16,10 0 139-16,5-2 119 15,2 4 104-15</inkml:trace>
  <inkml:trace contextRef="#ctx0" brushRef="#br0" timeOffset="-200965.69">28489 4509 4624 0,'-2'3'17'16,"0"-1"3"-16,2 0 7 16,0 1 13-16,0-1 7 15,0-2 4-15,0 0 2 16,0 0 1-16,0 0-13 16,0 0-89-16,0 0-179 15,4-6-812-15,7 5 54 16,12-5 50-16,13-5 45 15</inkml:trace>
  <inkml:trace contextRef="#ctx0" brushRef="#br0" timeOffset="-198631.52">26582 9264 6355 0,'0'0'196'16,"0"0"1"-16,0 0 3 16,-2 0 2-16,2 0 2 15,-2 0 1-15,2 0 4 16,0 0 0-16,0 0 5 16,0 0-214-1,0 0 0-15,0 0 0 16,0 0 0-16,0 0 0 15,0 0 0-15,0 0 0 16,0 0 0-16,0 0 0 16,0 0-74-16,0 1-343 15,0-1-1391-15,4 3 153 16,10-6 133 0,6 2 114-1</inkml:trace>
  <inkml:trace contextRef="#ctx0" brushRef="#br0" timeOffset="-197797.29">31609 9481 5347 0,'0'1'127'16,"0"-1"75"-1,0 0 71-15,0 0 5 16,0 0 4-16,0 0 5 16,0 0 3-16,0 0 4 15,0 0 6-15,0 0-31 16,0 0-107-1,0 0-82-15,0 0-349 16,0 1-394-16,-9-1-1027 16,-7-2 135-16,-10-5 117 15</inkml:trace>
  <inkml:trace contextRef="#ctx0" brushRef="#br0" timeOffset="-195974.68">8465 13601 7556 0,'4'-11'70'16,"1"0"-1"-16,-1-2 1 0,-1 2 0 16,-3 6 1-16,0 3-1 15,1 4 2-15,5 8-2 16,0 9 3-16,0 14-73 16,2 13 0-1,-3 13 0-15,-1 3 0 16,-3-1 0-16,1-3 0 15,-2-7 0-15,0-7 0 16,0-9 0-16,0-8 0 16,1-9 0-16,-1-6 0 15,-1-5 0-15,-6-7 0 16,-2-7-480 0,-1-9-1331-16,-3-7 153 15,-2-8 134-15,1-5 114 16</inkml:trace>
  <inkml:trace contextRef="#ctx0" brushRef="#br0" timeOffset="-195628.02">8034 13634 6107 0,'-7'-4'221'0,"2"0"2"16,2-1 3-16,8-2 3 15,23 0 2-15,27-2 3 31,21-3 3-31,21-1 3 0,11-5 3 16,-2 3-243-16,-10 0 0 16,-15 1 0-16,-19 2 0 15,-20 5-149-15,-14 1-346 0,-17-66-1272 16,-6 63 147-16,-5 3 127 16,0-2 111-1</inkml:trace>
  <inkml:trace contextRef="#ctx0" brushRef="#br0" timeOffset="-195212.4">8996 13840 8128 0,'-7'0'8'0,"-2"3"-2"16,1-3 1-16,2 3 0 16,7-2 0-1,14 2-1-15,15 1 2 0,19-3-2 16,22 0 2-16,16-1-8 15,8 0 0-15,-1-2 0 16,-3-2 0-16,-10 0 0 16,-13-5 0-1,-15 1 0-15,-17 1 0 16,-14 0 0-16,-15 3 0 16,-7 1 0-16,-9 2-328 15,12 1-596-15,-23-4-681 16,-2 0 124-16,-4-4 106 15,0-2 95-15</inkml:trace>
  <inkml:trace contextRef="#ctx0" brushRef="#br0" timeOffset="-194889.7">9236 13658 5684 0,'0'-4'263'16,"0"0"4"-16,6 1 4 15,20-1 3-15,24 4 3 16,15 6 6-16,15 11 3 16,5 7 4-16,-11 9 6 15,-18 6-296-15,-18 0 0 16,-18 3 0-1,-17-4 0-15,-19-1 0 0,-22-2 0 16,-8-1 0 0,-4-3-297-16,3-8-1564 15,15-5 162-15,20-11 139 16,27-5 120-16</inkml:trace>
  <inkml:trace contextRef="#ctx0" brushRef="#br0" timeOffset="-194242.75">10389 13768 8191 0,'0'0'0'0,"2"3"0"16,4 8 0-16,3 11 0 16,4 10 0-16,4 11 0 15,-2 8 0 1,-1-2 0-16,-4-1 0 16,-3-7 0-16,-4-8 0 15,0-7 0-15,-3-6 0 16,0-10 0-16,-6-5 0 15,-1-7 0-15,-6-6 0 16,-7-9 0-16,-2-13 0 16,3-6 0-16,2-15 0 15,8 0 0-15,6-1 0 16,3 2 0-16,9 4 0 16,7 6 0-1,4 0 0-15,11 2 0 0,6 3 0 16,5 3 0-1,3 3 0-15,1 5 0 16,-4 3 0-16,-3 8 0 0,-7 5 0 16,-6 3 0-1,-6 2 0-15,-10 6 0 16,-4 6-361-16,52 4-1482 16,-61 4 160-16,-9 8 135 15,-5-1 119-15</inkml:trace>
  <inkml:trace contextRef="#ctx0" brushRef="#br0" timeOffset="-194036.94">10422 13904 5723 0,'-2'3'255'16,"1"-1"5"-16,-1 1 3 0,12 0 4 15,12-1 3 1,9-4 4-16,7 2 3 15,7-1 6-15,-3-4 2 16,-2 3-590-16,22-4-1544 16,-28-1 160-16,-4-2 137 15,-3-3 119 1</inkml:trace>
  <inkml:trace contextRef="#ctx0" brushRef="#br0" timeOffset="-193552.38">11399 13649 8191 0,'0'-6'0'15,"0"2"0"-15,0 2 0 16,0 8 0-16,2 13 0 16,-2 13 0-16,1 11 0 15,-1 11 0 1,0-1 0-16,0-2 0 0,0-5 0 16,0-10 0-1,0-4 0-15,0-7 0 16,-1-10 0-16,-1-5-138 15,-4-4-433-15,-1-6-1178 16,-5-7 144-16,0-8 124 16,-3-7 110-16</inkml:trace>
  <inkml:trace contextRef="#ctx0" brushRef="#br0" timeOffset="-193295.62">10953 13720 6602 0,'0'-8'171'16,"9"-3"0"-16,15-4 3 15,21-5 0-15,17 1 3 16,22-3 0-16,5-1 3 16,1 4 1-16,-12 3 3 15,-13 3-184-15,-16 3 0 16,-16 5 0-16,-16 2-312 15,0 1-513-15,-15 2-810 16,2-5 126-16,-2-2 112 16,2-3 98-1</inkml:trace>
  <inkml:trace contextRef="#ctx0" brushRef="#br0" timeOffset="-192933.96">11918 13094 8191 0,'3'-12'0'0,"0"1"0"16,-2 2 0-16,5-1 0 15,-2 12 0-15,2 17 0 16,-2 9 0-1,2 14 0-15,-5 9 0 16,1 5 0-16,-2-1 0 16,0-3 0-1,2-5 0-15,0-7 0 0,0-5 0 16,-2-11 0-16,1-6 0 16,-1-9 0-16,0-3 0 15,0-5 0-15,-1-1 0 16,-5-1 0-16,46-5-1942 15,-45-10 175 1,-3-7 150-16,4-6 128 16</inkml:trace>
  <inkml:trace contextRef="#ctx0" brushRef="#br0" timeOffset="-190773.44">28566 5633 3805 0,'-3'-1'88'16,"-1"1"22"-16,1 0 18 0,-3-1 25 16,6 2 13-16,-1-2 6 15,2 1 0-15,-1 0 3 16,0-2-12-16,0 2-113 15,0 0-209-15,4-10-959 16,2 8 63 0,4-6 55-16,3-8 52 15</inkml:trace>
  <inkml:trace contextRef="#ctx0" brushRef="#br0" timeOffset="-185256.94">31337 4731 1291 0,'4'0'62'0,"5"0"15"16,0 0 23-16,4 0 35 15,-5 0 31-15,0 0 26 16,-4 0 29-16,-1-2 14 16,1 0 18-16,-3 0-22 15,1-2-6 1,-1 0-5-16,1 0-13 0,-1-2-19 16,-1 1-19-1,2 1-6-15,-1-2-9 16,-1 2 1-16,0-1-3 15,0 4-11-15,0-3-14 16,0 3-6-16,0 1-9 16,0-2-18-16,0 2-17 15,0 0-17-15,0 3-20 16,0 5-12-16,-3 8-3 16,0 3-5-16,0 10 3 15,-2 0 2 1,-1 1 9-16,0 0 12 0,0-1 27 15,-1 2 28 1,-3-3 20-16,2-4 22 16,-1-1 10-16,-1-2 14 0,4-7 26 15,2-6 7-15,1-2 28 32,3-4 5-32,0 0-25 0,0-2-33 15,0 0-20-15,0 0-24 16,0-4-16-16,0-2-21 15,0-6-31-15,3-7-11 16,1-6-35 0,6-5-17-16,-1-5 0 0,4-1 0 15,0-1 0 1,-3 2 0-16,-3 2 0 0,1 3 0 16,-2 6 0-1,-1 5 0-15,-2 3 0 0,0 5 0 16,-2 3 0-16,-1 3 0 15,2 1 0 1,-2 0 0 0,0 4-122-16,0 0-211 0,-2 0-290 15,-4 4-1028-15,-3-4 129 16,-2-6 114 0,-2-5 98-16</inkml:trace>
  <inkml:trace contextRef="#ctx0" brushRef="#br0" timeOffset="-183995.26">31285 3369 1918 0,'0'0'138'0,"0"0"27"16,0 0 23-16,2 0 40 15,-2 0 29-15,0-1 30 16,1-2 26-16,0 1 32 15,-1-4 23-15,0 2-100 16,0 0-28-16,0 1-24 16,0 2-27-16,0 1-41 15,0 0-31-15,0 2-27 16,-4 8-24 0,-3 6-29-16,-6 9-14 0,-2 6-14 15,-2 6-7 1,1 4 5-16,-1-2 6 15,4 0 14-15,1-3 6 16,4-4 14 0,0-6 13-16,4-7 12 0,1-7 29 15,1-4 91-15,2-5 56 16,0-1-4-16,0-2-2 31,0-6-8-31,0-4-5 0,2-6-13 16,1-10-13-16,1-6-9 0,4-6-37 15,0-2-97-15,4 0-60 16,-3 4 0-16,-2 6 0 16,-4 5-27-1,1 6-278 1,2 6-291-16,-1-33-1094 0,6 38 135 16,-2-2 117-16,0-1 104 15</inkml:trace>
  <inkml:trace contextRef="#ctx0" brushRef="#br0" timeOffset="-175425.22">8505 15150 8089 0,'0'-6'11'0,"0"2"0"15,0 1 0-15,0 0 0 16,0 4 0-16,3 14 1 15,-1 10-1 1,-1 12 0-16,1 13 2 0,-1 10-13 16,-2 4 0-16,2-2 0 15,-2-2 0-15,-1-8 0 16,2-9 0-16,-1-10 0 16,1-8 0-16,-3-13 0 15,-2-1 0-15,-3-9 0 16,-5-7-271-1,1-10-1597-15,-5-8 164 16,4-12 139 0,1-6 121-16</inkml:trace>
  <inkml:trace contextRef="#ctx0" brushRef="#br0" timeOffset="-175085.54">8019 15204 5779 0,'0'-6'254'16,"0"-2"3"-16,13-5 3 0,17-4 4 15,22-3 4-15,23-3 3 16,19-3 4 0,3 4 4-16,-3 0 5 0,-14 7-284 15,-18 1 0 1,-21 7 0-16,-15 0 0 16,-16 6 0-16,-7 0-281 15,-3 2-295-15,-1-1-1134 16,1 1 139-16,0-3 120 15,4-5 104-15</inkml:trace>
  <inkml:trace contextRef="#ctx0" brushRef="#br0" timeOffset="-174645.44">9063 14568 7507 0,'0'-8'75'0,"0"1"0"15,0-1 0-15,0 0 1 16,0 10 0-16,0 9 0 16,1 11 1-16,1 10-1 0,-1 8 2 15,1 10-78 1,2-1 0-16,-4-1 0 16,0-2 0-16,1-4 0 15,-1-9 0-15,0-5 0 16,0-8 0-1,0-7 0-15,0-4 0 0,0-5 0 16,0-4-437-16,0 2-1385 16,3-8 155-16,3-4 134 15,9 4 116 1</inkml:trace>
  <inkml:trace contextRef="#ctx0" brushRef="#br0" timeOffset="-174177.86">9412 15405 8191 0,'-5'2'0'0,"3"0"0"15,2 0 0-15,22-1 0 16,28-1 0-16,27-1 0 16,21-5 0-16,20-3 0 15,2-1 0-15,-9-6 0 16,-12 1 0 0,-17 0 0-16,-22 2 0 0,-22 2 0 15,-19 4 0 1,-12 3 0-16,-7 1 0 15,-8 3-43 1,-4 0-359-16,-8-3-1419 0,-4 2 156 16,-5-4 133-16</inkml:trace>
  <inkml:trace contextRef="#ctx0" brushRef="#br0" timeOffset="-173870.15">9780 15197 5866 0,'-8'-7'245'0,"1"1"4"31,2-3 2-31,17 0 4 0,29 4 3 0,25 4 3 16,16 7 4-16,17 5 3 15,-5 14 5-15,-18 4-273 16,-20 9 0-16,-26 5 0 15,-18 0 0-15,-24 1 0 16,-15 0 0-16,-15-2 0 16,-7-4 0-1,-2-6 0-15,14-5-508 16,12-11-1295-16,17-9 152 16,16-14 132-16,21-11 115 15</inkml:trace>
  <inkml:trace contextRef="#ctx0" brushRef="#br0" timeOffset="-169112.43">11563 14930 8191 0,'2'-7'0'0,"-2"2"0"0,3 2 0 16,-3-1 0-1,0 2 0 1,-3 9 0-16,-8 11 0 0,-7 11 0 31,-9 10 0-31,-12 13 0 0,-7 9 0 0,-2-4 0 16,3 0 0-1,5-3 0-15,4-9 0 0,12-10 0 16,6-11 0-16,9-9-20 16,6-8-473-16,2-81-1309 15,2 59 153-15,-1-12 131 16,0-9 115 0</inkml:trace>
  <inkml:trace contextRef="#ctx0" brushRef="#br0" timeOffset="-168907.6">11166 15011 7147 0,'0'-7'114'16,"9"4"-1"-16,9 1 2 15,14 8 0-15,12 12 1 16,13 13 0-16,3 4 2 16,-2 6-1-16,-4-1 3 15,-7-2-120-15,-9-5 0 16,-9-5 0-16,-8-4 0 15,-10-8-258 1,-6-3-185-16,-3-11-1308 0,-7-2 145 31,-11-9 124-31,-8-13 110 0</inkml:trace>
  <inkml:trace contextRef="#ctx0" brushRef="#br0" timeOffset="-168661.82">11336 14853 6627 0,'0'-5'168'0,"1"4"1"16,4 8 1-1,7 12 2-15,2 13 2 0,4 18 1 16,0 10 1 0,0-2 2-16,-7 3 4 15,-4-7-182-15,-3-5 0 16,-4-6 0-16,-4-5-389 15,-8-13-1447-15,-3-2 158 16,-15-12 136 0,-8-7 117-16</inkml:trace>
  <inkml:trace contextRef="#ctx0" brushRef="#br0" timeOffset="-168492.98">11025 15284 7079 0,'26'-13'120'15,"18"-8"1"-15,18-4 1 16,18-7 1-16,6 5 1 16,-4 8-284-16,-1 6-177 15,8 2-1334-15,-25 7 132 16,-11 2 115-16,-7 0 101 16</inkml:trace>
  <inkml:trace contextRef="#ctx0" brushRef="#br0" timeOffset="-167846.58">11943 15107 7301 0,'0'0'97'0,"2"-2"0"16,-2 2 1-16,2 0 0 15,3 12 1-15,4 5 0 16,2 14 0-16,2 8 2 16,-1 11 1-16,-1 1-102 15,-2 1 0 1,-1-4 0-16,0-4 0 16,-6-8 0-1,1-6 0-15,-3-9 0 0,0-6 0 16,0-7 0-16,0-3 0 15,0-3 0-15,-1-5 0 16,-3-7 0-16,-2-8 0 16,-2-6 0-16,-1-10 0 15,0-7 0-15,2-3 0 16,3 2 0-16,1 1 0 16,3 1 0-1,0 4 0-15,0 1 0 16,0 3 0-16,0-3 0 15,0 2 0-15,2-2 0 16,1 3 0-16,4 2 0 16,2 2 0-16,0 4 0 15,7 2 0-15,-1 3 0 16,2 3 0-16,0 3 0 16,4 0 0-16,1 4 0 15,3 0 0-15,-1 1 0 16,3 1 0-16,0 1 0 15,-2 1 0 1,-1 0 0-16,-4 0 0 16,-2 1 0-16,-5 1 0 0,-3 3 0 15,-3-3-13 1,-3 6-309-16,3 4-315 16,-5 3-1042-16,-4 1 134 15,-5 4 115 1,-4 1 103-16</inkml:trace>
  <inkml:trace contextRef="#ctx0" brushRef="#br0" timeOffset="-167602.8">11916 15219 5271 0,'0'6'290'16,"-3"-3"4"-16,6 2 4 15,10-1 5-15,14-4 5 16,9 0 6-16,11 0 4 16,5-2 5-16,-3 1 6 15,-7 0-186-15,-7-3-143 16,-8 3-127 0,-5 0-297-16,-1-4-1367 0,-1-1 150 15,-1-1 130 1,6-5 113-16</inkml:trace>
  <inkml:trace contextRef="#ctx0" brushRef="#br0" timeOffset="-167205.18">12799 14934 7669 0,'0'-3'57'0,"0"-1"1"15,2 0-1-15,2 1 1 16,1 8-1-1,3 10 1-15,2 8 1 0,-1 8-1 16,-3 9 2 0,1 3-60-16,-5 1 0 0,2 0 0 15,-3-5 0 1,-1-3 0-16,0-7 0 16,0-4 0-16,0-4 0 15,0-7 0-15,-3-3 0 16,-1-4-378-16,-5-7-1461 15,0-3 158-15,-5-7 137 16</inkml:trace>
  <inkml:trace contextRef="#ctx0" brushRef="#br0" timeOffset="-166921.43">12504 15091 5085 0,'-4'-8'307'16,"2"-2"4"-16,-2-4 6 0,8-4 4 15,18 3 7 1,12-3 4-16,17 0 5 0,5-3 8 16,7 2 5-16,-6 0-192 15,-8 3-158 1,-11 2 0-16,-9 2 0 0,-9 5 0 15,-6 2-216-15,-5 1-249 16,0-21-1292 0,-2 20 145-16,0-3 126 15</inkml:trace>
  <inkml:trace contextRef="#ctx0" brushRef="#br0" timeOffset="-166474.85">13107 14425 5986 0,'0'-7'233'0,"0"2"3"16,0 3 3-16,2 2 3 15,2 12 2-15,1 13 4 16,1 8 3-16,1 7 3 15,4 4 4 1,-2-5-258-16,-5-3 0 16,-4-3 0-16,3-4 0 15,-3-5 0-15,0-2-210 16,14-3-723 0,-14-5-701-16,-3-9 127 0,1-5 111 15,4-11 98-15</inkml:trace>
  <inkml:trace contextRef="#ctx0" brushRef="#br0" timeOffset="-165892.56">13834 14217 8191 0,'0'0'0'0,"0"13"0"0,0 18 0 16,0 20 0 0,4 23 0-16,0 29 0 0,2 16 0 15,0 8 0 1,-3 7 0-16,-2-1 0 16,-1-9 0-16,-1-13 0 15,2-14 0 1,0-16 0-16,1-13 0 0,-2-20 0 15,0-11 0-15,2-15 0 16,-2-14 0-16,4-11-253 16,30-10-696-1,-24-18-669-15,3-15 124 0,5-8 110 16,4-10 95-16</inkml:trace>
  <inkml:trace contextRef="#ctx0" brushRef="#br0" timeOffset="-165368.49">14651 14677 8191 0,'0'-12'0'15,"0"-5"0"-15,-5 0 0 0,-4-2 0 16,-5 7 0-1,-9 6 0-15,-7 3 0 0,-5 6 0 16,-5 8 0-16,-6 11 0 16,4 9 0-16,0 15 0 15,5 8 0 1,5 6 0-16,10 1 0 16,11 0 0-1,6-4 0-15,10-6 0 0,11-5 0 16,6-10 0-16,9-6 0 15,8-5 0-15,-3-8 0 16,4-8 0-16,-5-5 0 16,-3-3 0-1,-3-5 0-15,-3-4-300 0,-6-2-288 16,-5-4-1114 0,-5-9 138-16,-6 3 118 15,-6-4 105-15</inkml:trace>
  <inkml:trace contextRef="#ctx0" brushRef="#br0" timeOffset="-165158.69">14263 15007 6630 0,'-5'-3'168'16,"1"0"1"-16,2-3 1 16,13-3 2-16,16 2 1 15,11-3 1 1,14 0-193-16,8 0-225 0,-4-4-1481 15,-8 4 140-15,-10 2 122 16,-12 0 107 0</inkml:trace>
  <inkml:trace contextRef="#ctx0" brushRef="#br0" timeOffset="-154268.91">8764 16858 2548 0,'-3'-1'99'32,"3"1"37"-32,-1 0 41 0,-1-2 30 0,2 4 41 15,0-5 43 1,0 2 72-16,0-4 180 15,0-2 19 1,0 0-73-16,0-3-15 0,0 2-32 16,0 0-41-16,0 2-27 15,0 3-41-15,0 2-43 16,-1 0-80-16,1 1-206 16,0 0-4-16,0 0 0 15,-2 0 0-15,2 0 0 16,0 1 0-1,0 7 0-15,0 6 0 16,2 6 0-16,-2 10 0 16,1 6 0-16,2 5 0 15,1 2 0-15,-2-2 0 16,-1-2 0-16,0-7 0 16,1-6 0-16,-2-10 0 15,1-3 0-15,-1-7 0 16,0-2 0-1,2-4 0-15,-2 0 0 16,0-1 0-16,-2-7 0 16,1-10 0-1,-1-7 0-15,0-13 0 0,-1-6 0 16,-1-4 0-16,1-3 0 16,3 3 0-16,-2 2 0 15,2 4 0 1,2 5 0-16,1 5 0 0,4 0 0 15,3 2 0-15,7 1 0 16,2 2 0 0,7 0 0-16,3 4 0 15,4 1 0 1,2 5 0-16,1 3 0 0,-3 3 0 16,-3 4 0-16,-4 4 0 15,-6 2 0-15,-5 1 0 16,-4 3-17-16,-3 2-309 15,-5 4-213-15,-2-49-1164 16,-1 54 137-16,0 3 119 16,-3 0 105-1</inkml:trace>
  <inkml:trace contextRef="#ctx0" brushRef="#br0" timeOffset="-153980.18">8651 16949 4535 0,'2'3'171'0,"-1"-1"178"16,6 1 8-16,12-2 6 16,10-1 6-1,10 0 8-15,11 0 7 16,1-1 8-1,-2-2 8-15,-5 3-115 0,-4-2-76 16,-9 1-209 0,-3 1 0-16,-3-2-271 15,1 1-358-15,-2-4-1069 0,2-4 136 16,1-6 119-16,4-2 103 16</inkml:trace>
  <inkml:trace contextRef="#ctx0" brushRef="#br0" timeOffset="-153613.51">9607 16934 6046 0,'-3'0'227'16,"2"-2"3"-16,1 2 3 0,-2-2 2 15,7 4 3-15,12 0 3 16,16-2 3-16,13 2 2 16,18-2 5-16,14 2-251 15,6-6 0-15,5 0 0 31,2-1 0-15,-1-1 0-16,-5-2 0 0,-10 2 0 16,-10-1 0-16,-17 2 0 0,-17 0 0 0,-12 3 0 15,-13 2-190-15,-12 0-254 16,-7-6-1325 0,-6 3 147-16,-4-1 128 15,-3-3 110-15</inkml:trace>
  <inkml:trace contextRef="#ctx0" brushRef="#br0" timeOffset="-153209.39">10022 16716 5108 0,'-2'-4'320'15,"2"0"5"-15,0-1 5 0,2 0 6 16,9 4 6-16,18 0 5 16,16 1 8-1,18 1 5-15,17 2 8 16,-1 4-368-16,2 7 0 0,-10 5 0 15,-9 6 0-15,-9 9 0 16,-12 2 0 0,-14 0 0-16,-14 2 0 15,-11-2 0-15,-15-4 0 16,-8 0 0-16,-10-2 0 16,-8-1-203-16,-3-2-174 15,6-2-321-15,1-2-900 16,9-7 122-16,13-5 106 15,9-7 94-15</inkml:trace>
  <inkml:trace contextRef="#ctx0" brushRef="#br0" timeOffset="-152327.19">11413 16484 5281 0,'-12'-8'290'15,"-6"3"5"-15,-8 1 5 16,-8 10 4-16,-1 20 6 15,1 22 4-15,9 14 4 16,9 19 7 0,10 9 6-16,11 3-208 15,10 0-123-15,7-6 0 16,4-6 0-16,4-12 0 16,-1-11 0-16,0-13 0 15,0-14-264-15,6-12-346 16,-3-14-1095-16,1-13 138 15,0-15 119-15,-4-18 104 16</inkml:trace>
  <inkml:trace contextRef="#ctx0" brushRef="#br0" timeOffset="-152018.48">11750 16666 5570 0,'0'-12'274'16,"0"3"5"-16,0 0 3 16,-7 1 5-16,0 12 3 15,-3 12 6-15,-5 13 3 16,-2 12 6-16,3 9 4 16,5 10-309-16,6 2 0 15,1 2 0-15,9-5 0 16,6-4 0-1,8-10 0-15,5-10 0 16,10-7 0-16,3-11 0 16,6-11-40-16,0-4-352 15,2-10-1432-15,-5-15 156 16,-6-11 134-16,-9-11 116 16</inkml:trace>
  <inkml:trace contextRef="#ctx0" brushRef="#br0" timeOffset="-151809.67">11703 16697 4576 0,'-5'-11'70'16,"3"-4"2"-16,4-5 0 16,11-5 2-16,19 2 0 15,13 0-5-15,6 1-29 16,3 3-58-16,-4 4-124 15,4-1-942-15,-28 10 58 16,-12 3 53-16,-11 3 50 16</inkml:trace>
  <inkml:trace contextRef="#ctx0" brushRef="#br0" timeOffset="-151616.85">11660 16886 5087 0,'0'4'224'0,"13"0"83"16,8-1 4-16,13-2 5 15,6 2 6-15,9-7-83 16,-2 0-206-16,-1-3-193 16,-7-44-1377-16,-5 38 112 15,-5 0 101-15</inkml:trace>
  <inkml:trace contextRef="#ctx0" brushRef="#br0" timeOffset="-151285.15">11961 16301 4748 0,'17'-4'127'16,"13"2"163"-16,16 12 42 0,16 11 5 31,10 19 7-31,3 20 5 0,-9 19 7 16,-12 13 7-16,-18 8 6 15,-18 9-67-15,-20 6-71 16,-16-3-188-16,-10-6-43 15,-12-7 0-15,-7-14 0 16,-2-15 0-16,1-14-433 16,3-106-1391-16,14 70 156 15,10-20 134-15</inkml:trace>
  <inkml:trace contextRef="#ctx0" brushRef="#br0" timeOffset="-150531.03">13057 16295 5272 0,'0'-7'255'0,"2"5"41"16,4 6 4-16,8 19 5 15,2 18 4-15,6 27 6 16,3 16 4-16,-3 19 6 16,1 10 5-16,-3 9-208 15,-4 4-79-15,-2 1-43 16,-4-7 0-16,-5-7 0 16,5-13 0-16,-6-15 0 15,-2-17 0 1,0-16 0-16,-2-16 0 15,0-13 0-15,0-10 0 16,-2-8 0-16,0-11-215 16,2-7-437-16,0-15-1055 15,6-12 137-15,7-12 120 16</inkml:trace>
  <inkml:trace contextRef="#ctx0" brushRef="#br0" timeOffset="-150217.32">13731 16987 6973 0,'0'-4'132'0,"2"1"0"15,-2 0 2-15,4 6 0 16,-1 10 1-16,1 10 1 15,2 10 1 1,0 8 1-16,2 5 2 0,-1-1-140 16,-1-4 0-16,0-5 0 15,-4-7 0 1,0-8 0-16,-2-6 0 16,0-5 0-16,-2-6-385 15,0-25-1452-15,-4 8 159 16,-2-14 136-16,-3-16 117 15</inkml:trace>
  <inkml:trace contextRef="#ctx0" brushRef="#br0" timeOffset="-149907.6">13598 16863 3411 0,'13'-10'53'16,"6"-8"20"-16,9-5 13 16,9-6 21-16,-5-1 13 15,-9-1 21-15,-4-1 27 16,-15 0 26-16,-4 4 31 16,-6 1 8-16,-11 3 9 15,-5 4-6-15,-7 8-10 16,-4 3-21-16,3 5-9 15,1 9-97-15,9 7-108 16,11 10-168 0,58 4-1142-16,-35 9 85 15,11 2 76-15,15 1 69 16</inkml:trace>
  <inkml:trace contextRef="#ctx0" brushRef="#br0" timeOffset="-149352.06">14300 16971 5716 0,'0'-2'260'15,"0"-4"4"-15,-1-3 3 16,-8 0 3-16,0 4 5 16,-9-3 3-1,-7 4 4-15,-5 2 5 16,-5 8 5-16,-3 6-292 15,-2 10 0-15,1 8 0 16,5 12 0-16,7 4 0 16,10 4 0-16,10 0 0 15,10-2 0-15,7-6 0 32,11-8 0-32,4-8 0 0,8-11 0 0,6-10 0 15,3-7 0-15,1-15 0 16,-5-9 0-1,-9-13 0-15,-9-16 0 16,-7-12 0-16,-10-10 0 16,-3-10 0-16,-3-4 0 15,-7-1 0-15,-6 4 0 16,0 13 0-16,-4 14 0 16,3 19 0-16,2 20 0 15,2 24 0-15,6 22 0 16,7 23 0-16,14 25 0 15,13 17 0-15,13 15 0 16,7 3 0 0,13-2 0-16,-3-9 0 15,-1-7 0-15,0-16 0 16,-11-11-216-16,-2-11-250 16,-7-83-1290-16,-4 52 145 15,-7-16 126-15,-7-15 109 16</inkml:trace>
  <inkml:trace contextRef="#ctx0" brushRef="#br1" timeOffset="-140409.36">6341 9664 4475 0,'0'1'46'0,"0"-1"16"15,-2 0 12 1,2 0 15-16,0 0 16 16,0 0 19-16,0 0 8 0,0 0 1 15,2 0 7-15,5 0-18 16,9-1-31-1,8-2-17 1,15 1-9-16,12-4-14 0,11-1-16 16,11 0-21-16,11-1-5 15,13-2 3 1,13 0-4-16,8-1-4 0,11-1 1 16,8-2-1-16,6-2-4 15,9-1-6 1,5-4-7-16,6 0-1 0,-1 0-4 15,-3-2-4 1,-3 3-2-16,-3-5-2 16,-6 4 6-16,-3 0 2 15,-5 4 3-15,-2-5 6 16,2 6 6-16,2-2 5 16,1 0 1-16,1 1-2 15,-3-1 1-15,3-2 2 16,1 3 0-16,1-1 0 15,-2 2-1-15,-2 0-3 16,-4 3-2-16,0-2 1 16,2 4-2-16,6 1 2 15,-2-2-2 1,5 1-1-16,3 0 0 16,1 0-3-16,1-1-1 15,2 0 1-15,2-2 1 16,2 2-1-16,2-2 1 15,2 1 3-15,-1-2 0 16,1 1-3-16,-2 1 3 16,0 2 1-16,-2 0 4 15,1 3 1-15,-1-1-4 16,1 3 0 0,0 2 1-16,1 1-3 15,2 0 3-15,-5 1 0 16,2-1-2-16,-7-1 2 15,-5 3-4-15,-3-2 2 16,-7 3 4-16,-8-2 2 16,-6-1 3-1,-4 2 13-15,-3 0 15 0,-1-3 14 16,-4 2 14-16,-2 1 10 16,0-4 18-16,-2 4 12 15,-1-2 22 1,-3 3 32-16,-3-1 30 15,-7 1 28-15,-10 0 3 16,-8-1-11-16,-9-1-13 16,-10 1-9-16,-10 0-17 15,-11-1-14-15,-14 2-20 16,-8-1-39-16,-8 1-35 16,-4 0-40-16,-2 0-20 15,0 0 0-15,0 0 0 16,-1 1 0-16,-2 3 0 15,0 4 0 1,0 5 0-16,0 5 0 16,2 5 0-16,1 7 0 15,0 8 0-15,0 8 0 16,0 9 0-16,0 8 0 16,3 5 0-16,4 4 0 15,2 5 0-15,5 2 0 16,2 1 0-16,-2 4 0 15,-2 5 0-15,-3 6 0 16,-2 0 0 0,-3 3 0-16,1 2 0 15,0-1 0-15,3-1 0 16,3-1 0-16,1 3 0 16,2-1 0-16,4 4 0 15,2-1 0-15,0 0 0 16,5-2 0-16,-2 5 0 15,-3 1 0-15,-4-2 0 16,-2 0 0-16,-5-1 0 16,-5-2 0-16,-1-2 0 15,-3 1 0 1,-3 1 0-16,-3 1 0 16,0 0 0-16,-2 1 0 15,-1-3 0-15,1 0 0 16,-4 3 0-16,2 0 0 15,-2 1 0-15,-2 0 0 16,1 1 0-16,-3 1 0 16,0-3 0-16,-1 5 0 15,-5-2 0-15,0 2 0 16,-1 0 0-16,2-2 0 16,3-1 0-1,4-1 0-15,1 0 0 0,0-1 0 16,3-1 0-1,0-1 0-15,0-1 0 16,3-5 0-16,4-1 0 16,0-5 0-16,-2 1 0 15,-1 0 0 1,-2-2 0-16,-4 2 0 0,2 1 0 16,-1-1 0-16,4-2 0 15,-1-1 0-15,4 3 0 16,-5-2 0-1,4-1 0-15,-4-1 0 16,-1-1 0-16,-3-1 0 16,1-1 0-1,-2 4 0-15,-1 0 0 0,-3 6 0 16,2 1 0-16,-3 0 0 16,1 3 0-1,0-3 0-15,3-4 0 0,-2-1 0 16,0-2 0-16,-1-4 0 15,0-4 0-15,0-3 0 16,-1-3 0 0,5-5 0-16,1-4 0 0,4-4 0 15,2-6 0 1,0-3 0-16,1-5 0 0,2-5 0 16,-2-5 0-1,0-5 0-15,0-8 0 16,-1-3 0-16,-1-3 0 15,0-7 0-15,-2-4 0 16,0 1 0-16,1-3 0 16,-5 0 0-1,0 2 0-15,-2-4 0 0,-3 2 0 16,-6 0 0 0,-2 3 0-16,0-2 0 0,-5 3 0 15,-1 2 0 1,-2-1 0-16,-3 0 0 15,-3 2 0-15,-3-3 0 16,-1 2 0-16,-2-2 0 16,-4 1 0-16,0-1 0 15,-5-1 0-15,-3 0 0 16,-5 0 0-16,-3 2 0 16,-5-1 0-16,-1 0 0 31,-5 2 0-31,2-1 0 0,-3-2 0 15,-1 1 0-15,1-1 0 16,0-2 0-16,-1 1 0 16,-3-1 0-1,5 2 0-15,-2 1 0 0,-2-2 0 16,-1 0 0 0,2 2 0-16,-4 0 0 0,-1-1 0 15,-3 1 0-15,-1-2 0 16,-2 3 0-16,0-3 0 15,-5 1 0 1,0 1 0-16,-2 0 0 16,-2-1 0-16,2 2 0 0,-4 0 0 15,0 1 0-15,0 0 0 16,0-1 0 0,-1 1 0-16,1-3 0 15,-6 2 0-15,-2-1 0 16,-2 1 0-16,-4 1 0 15,-2-1 0-15,-2 0 0 16,1 0 0-16,-2-2-13 16,-3 1-1-16,3 0 6 15,0-1-2-15,1 0-3 16,-1 0 1-16,4-1-4 16,-5 1 6-1,-1 3-1-15,1-1 1 16,0 1 11-16,1 2-5 15,2-1-3-15,2-2 1 16,-1 1-1-16,2-1 1 16,1 1 4-16,3-2-8 15,-3 0 6-15,2 1-6 16,0-2 2-16,-2 0 3 16,2 0 1-16,3 1 3 15,3 3 0-15,5-3-1 16,6 2-3-1,2-3 10-15,7 0-12 16,1-1 12-16,4-1-3 16,5-2 8-16,3 0-5 15,7-2 5-15,6 0 2 16,5-1 8-16,7 0 4 16,5 0-11-16,4-2 11 15,5-4-9 1,0 0 2-1,0-4-6-15,0-1 3 0,0-3-5 16,0 1 0-16,1 1-9 16,2-4 0-16,1 2 0 15,2-2 0-15,1 0 0 16,0-3 0-16,2-4 0 16,-2-3 0-16,1-4 0 15,0-4 0-15,0-4 0 16,1-6 0-16,-1-3 0 15,5-5 0-15,-3-5 0 16,-1-5 0 0,-1-5 0-16,-1-3 0 15,1-1 0-15,0 1 0 16,1-3 0-16,0 0 0 16,3-1 0-16,-2-4 0 15,2-4 0-15,-1-2 0 16,3-4 0-16,-2-1 0 15,1-5 0-15,1 2 0 16,5-2 0 0,-2-3 0-16,3-2 0 15,0 0 0-15,3 5 0 16,-3-2 0-16,5 2 0 16,0 1 0-16,-1-1 0 15,-2-4 0-15,0-1 0 16,1 1 0-16,-3 2 0 15,3 0 0-15,-2 2 0 16,-3-4 0-16,-2-2 0 16,2-3 0-16,0 0 0 15,-1 0 0 1,4 3 0-16,0 2 0 16,2 0 0-16,-1 2 0 15,3-2 0 1,2-1 0-16,2 2 0 0,3 1 0 15,1 1 0 1,2 3 0-16,1-3 0 0,1 0 0 16,-2 2 0-16,1-1 0 15,-2 3 0-15,2 4 0 16,-1 2 0 0,1 2 0-16,-2 3 0 15,1-3 0-15,-4 5 0 16,1 0 0-16,-2 5 0 15,-2 1 0-15,0 3 0 16,0 2 0-16,-1 3 0 16,1-1 0-16,0-1 0 15,2-2 0-15,2-1 0 16,1-4 0-16,2 1 0 16,1-1 0-1,0 4 0-15,0 1 0 16,1 1 0-16,-1 0 0 15,0 2 0-15,0 0 0 16,0-3 0-16,-3 0 0 16,-2 2 0-16,0 3 0 15,-2-1 0-15,1 4 0 16,2 2 0-16,-2 2 0 16,0 2 0-16,2 1 0 15,-2 3 0 1,0 0 0-16,0 3 0 15,0 0 0-15,1 1 0 16,2 3 0-16,0 4 0 16,2 1 0-16,-1 4 0 15,2 2 0-15,-1 0 0 16,-1 2 0-16,2 1 0 16,-1 2 0-16,-2 0 0 15,2 2 0-15,-2 1 0 16,0-2 0-1,-1 2 0-15,2 1 0 0,1-2 0 16,-1 4 0-16,2-2 0 16,0-1 0-1,0 1 0-15,0-4 0 16,0-1 0-16,0-1 0 16,0-3 0-16,0 2 0 15,-1 2 0-15,-1 1 0 16,1 4 0-16,-2 1 0 15,2 2 0 1,1 1 0-16,0-1 0 0,0 1 0 16,0-2 0-1,0 4 0-15,0-2 0 0,0 3 0 16,0 3 0 0,0 2 0-16,-2 2 0 15,2 0 0-15,-1 1 0 16,1 2 0-16,0-2 0 15,0 0 0-15,0-1 0 16,0-2 0-16,0-2 0 16,0-1 0-16,0 3 0 15,0 1 0-15,0 0 0 16,0 2 0-16,0 0 0 16,0 0 0-1,0 0 0-15,0-2 0 16,0 3 0-16,0 0 0 15,0 2 0-15,0 2-274 16,3 2-280-16,8-1-1163 16,9 5 139-16,14-3 121 15,20 3 105-15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22T07:00:30.7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3289 3293 1684 0,'-3'-4'145'16,"-1"-3"35"-16,-2-2 45 15,2-4 37-15,2-1 41 16,1-1 34-16,1 1 24 16,-1-1 24-16,1 2 24 15,0 3-100-15,-2 2-4 16,1 2 0-16,-1 0-14 15,-1-1-19-15,-1 2-21 16,-1 0-31-16,0-1-13 16,-2 0-10-1,-2 0-15-15,-1 1-17 16,-7-3-38-16,-5 2-39 16,-1 0-39-16,-8 5-27 15,-2-2-25-15,-6 7-2 16,-3 8-3-16,-5 11-6 15,-1 14 7-15,0 19 14 16,8 17 20-16,5 16 13 16,9 10 13-16,11 4 8 15,9-6 6-15,7-7 8 16,9-16-2-16,6-14-6 16,4-15 1-1,6-13-15-15,7-15-21 16,5-13-27-16,4-16-15 15,4-15-11-15,-1-16-5 16,0-8-15-16,-5-9-5 16,-4 6-1-16,-5 5-40 15,-3 17-8-15,0 13 20 16,-1 15 26-16,1 14 27 16,-1 16 24-16,0 9 20 15,-6 9 29-15,-4 5 5 16,-5-1 5-1,-3-5 35-15,-3-10-12 16,-1-4-180-16,-2-9-127 16,-2-6-189-16,2-39-1208 15,-3 22 125-15,-3-15 110 16,-3-15 95-16</inkml:trace>
  <inkml:trace contextRef="#ctx0" brushRef="#br0" timeOffset="219.79">3536 2783 5303 0,'-1'-11'21'15,"-1"1"-1"-15,-4 4-6 16,-4-1-25-16,8 10-63 15,-3 11-153-15,2-23-897 16,9 27 64-16,1-4 56 16,0-1 53-16</inkml:trace>
  <inkml:trace contextRef="#ctx0" brushRef="#br0" timeOffset="1191.95">3784 3278 4458 0,'-1'-4'78'15,"1"-4"18"-15,0-1 22 16,-1-2 24-16,2 2 10 16,-1 3-21-16,0 4-1 15,-1 2 10-15,-2 8 1 16,-2 4-55-16,-3 8-12 15,2 0-21-15,2 1-22 16,2-3-11 0,1-5 17-16,2-9 52 0,2-3 14 15,3-6-2 1,3-6 9-16,1-5 6 16,-2-3-1-16,-2-2-31 15,-3 4-171-15,-1 8-261 16,2 5-1058-16,-3 2 97 15,0 6 84-15,-1 2 77 16</inkml:trace>
  <inkml:trace contextRef="#ctx0" brushRef="#br0" timeOffset="1511.89">3936 3742 5098 0,'0'-2'47'0,"-1"-4"18"16,1-1 55-16,-2-3 77 16,5 4 5-16,-3-3-20 15,0 6-6 1,0 2 22-16,0 6 12 16,2 7-32-16,-2 3 2 15,2 5-17-15,1-3-46 16,2-2-64-16,-2-5 51 15,0-6 26-15,1-2 7 16,-1-8-21-16,-1-4-10 16,0-5-255-16,-1-2-189 15,-1-10-1360-15,0 0 136 16,-4-1 118-16,-4-7 105 16</inkml:trace>
  <inkml:trace contextRef="#ctx0" brushRef="#br0" timeOffset="2131.88">3483 2830 3456 0,'4'-6'10'0,"6"-5"-1"16,9-5-1-16,5-5-6 16,2-2-3-16,3 3 0 15,-10 1-2-15,-7 7 12 16,-14 7 15-16,-15 3 30 16,-15 5 29-16,-10 7 32 15,-7 2 33-15,4 2 22 16,8 1 7-16,17-3-2 15,15-5 8 1,26-4-30-16,25-6-68 16,26-6-135-16,20-5-91 15,14-1-70-15,-14-3-35 16,-23 4-10-16,-32 7 75 16,-37 1 80-16,-40 10 69 15,-30 5 58-15,-20 3 148 16,-12 1 221-16,7-1 90 15,22-4 55-15,32-5 21 16,42-8-172-16,57-9-218 16,47-9-280-16,35-28-1322 15,16 15 99 1,-4 1 87-16,-27 2 79 16</inkml:trace>
  <inkml:trace contextRef="#ctx0" brushRef="#br0" timeOffset="10007.75">5594 2057 2580 0,'0'0'80'0,"0"-1"28"16,0 0 30-16,0-2 29 15,0-1 23-15,0-1 22 16,0 0 28-16,0 0 19 15,0-1 9-15,0 4-58 16,0 0-21-16,0 0-30 16,0 2-34-16,0 0-32 15,0 0-21-15,1 2-23 16,2 4-26 0,5 4-17-16,2 6-5 15,4 6-2-15,2 1-1 16,1 3 3-16,-2 0 0 15,1-3 6-15,-2-1-2 16,0-5 2-16,1-3 4 16,2-3 14-16,2-4 17 15,7-5 10-15,10-7 6 16,10-9 7-16,15-10 13 16,11-10 7-16,9-8 3 15,1-6 7-15,-2 1-5 16,-7 1-9-16,-15 5-24 15,-12 4-32 1,-18 10-45-16,-12 8-63 16,-9 8-119-16,-1 7-220 15,-6 3-767-15,0 1 69 16,-2 0 64-16,-1 0 57 16</inkml:trace>
  <inkml:trace contextRef="#ctx0" brushRef="#br0" timeOffset="12287.8">8212 2127 3237 0,'3'-6'107'16,"-2"-1"31"-16,4 1 26 15,-2-2 18-15,0 1 11 16,-2 2 13-16,1 2 12 16,-2-1 7-16,0 4 5 15,1 0-76-15,-1 0-33 16,0 0-26-16,1 0-27 16,4 4-12-16,0 3-9 15,3 2-10 1,0 6-7-16,5 4-1 15,-1 1-1-15,1 0 2 16,1-4 1-16,-1-1-4 16,2-1 13-16,2-7 9 15,6-4 5-15,6-1 2 16,9-5 8-16,8-6-12 16,5-8 7-16,5-3 4 15,4-11-1-15,3-5-9 16,-6-1-9-16,-2 4-15 15,-7-1 0 1,-6 6-4-16,-12 3-9 16,-8 6 10-16,-7 3-10 15,-7 6-21-15,-5 3-92 16,-2 5-102-16,-1 0-159 16,2-30-936-16,-2 30 82 15,0 4 73-15,1-2 67 16</inkml:trace>
  <inkml:trace contextRef="#ctx0" brushRef="#br0" timeOffset="18536.48">5948 4034 1889 0,'0'0'81'15,"0"0"16"-15,0 0 14 16,0 0 10-16,0 0 4 16,0 0 3-16,0-2 5 15,0 2 6-15,0 0 10 16,0 0-44-16,0 0-2 15,0 0 2-15,0 0 4 16,0 0 7-16,0 0 13 16,0 0 4-16,0 0-1 15,-2 0-3 1,2 0-7-16,-1 0-21 16,1 0-21-16,-2 0-18 15,2 0-21-15,0 0-13 16,0 0-20-16,0 0-5 15,0 0 1-15,0 0-2 16,-1 0-1-16,1 0 2 16,-1 0 2-16,1 0 1 15,0 0 0-15,0 0-1 16,0 2 1-16,0 0 1 16,0 0-1-1,0 0 1-15,0 1-2 16,0 0 0-16,0 1 1 15,0-1 1-15,0 3-1 16,0 0 2-16,0 0 1 16,1 1 1-16,2 3 2 15,0 0 1-15,1 3 1 16,2-1 0-16,1 2-1 16,-1-1-1-16,0 2 0 15,0-5 1 1,-1 0-2-16,1-2 2 15,-2-4 1-15,-1-1 7 16,0-2 8-16,3-1 6 16,3-1-3-16,5-4 4 15,9-5 0-15,6-2-1 16,5-8 0-16,7-2-2 16,4 0-7-16,2-2-7 15,2-1-9-15,-2 3-7 16,-7-1 1-16,-2 3-2 15,-11 4-2-15,-5 1 1 16,-5 4 1 0,-7 1 1-16,-2 4 1 15,-5 2 0-15,-1 1-31 16,-2 1-128-16,2 2-217 16,-2 0-631-16,1 2 50 15,-4 1 47-15,-1 2 42 16</inkml:trace>
  <inkml:trace contextRef="#ctx0" brushRef="#br0" timeOffset="20999.65">8634 4079 3452 0,'0'0'95'0,"0"0"31"16,0 0 23-16,-1 0 18 15,1 0 12-15,0 0 17 16,0 0 15-16,-2 0 18 15,4 0 13-15,-2 0-65 16,-2 0-34-16,2 0-39 16,0 0-26-16,0 3-18 15,2-2-9-15,0 4-15 16,5 3-11-16,4 2-17 16,3 1-7-1,6 1-2-15,3 0 2 16,3 3 9-16,-2 0 6 15,2-1 2-15,-3 1-1 16,-2-1 18 0,-2-5 20-16,1-4 37 0,2-2 20 15,5-4 10-15,3-10 4 16,5-8 14-16,3-6 12 16,-1-9 0-1,0-2 16-15,-4-2-8 16,-3 5-13-16,-1 2-25 15,-5 7-26-15,-5 5-11 16,-3 4-11-16,-5 5-133 16,-3 5-154-16,-2 2-173 15,2 1-1228-15,-3 5 124 16,0 0 109-16</inkml:trace>
  <inkml:trace contextRef="#ctx0" brushRef="#br0" timeOffset="32447.53">18396 13079 3470 0,'0'-4'76'0,"0"-5"35"15,0 0 22-15,1-1 12 16,1 4 19-16,-1 0 9 16,2 2 15-16,-3 2 14 15,1 0 5 1,-1 1-30-16,3 0-41 16,0 1-28-16,1 2-1 15,1 6 19-15,-1 10 6 16,-1 7 13-16,-3 6-3 15,3 6-2-15,1-1 9 16,3-1 7-16,5-4 20 16,6-4 22-16,13-9-1 15,9-6-16-15,20-6-20 16,15-9-17-16,17-11-2 16,18-5-8-16,10-12-10 15,1-5-9 1,0-4-25-16,-8-3-33 15,-9 3-21-15,-12-2-17 16,-11 3-4-16,-12 2-3 16,-9 3-9-16,-15 5-3 15,-14 2 0-15,-8 5 0 16,-8 6 0-16,-7 5 0 16,-5 3-146-16,-1 5-190 15,-4 3-126-15,2 4-400 16,-20 8-599-16,-15 1 104 15,-11 3 90-15,-10 6 81 16</inkml:trace>
  <inkml:trace contextRef="#ctx0" brushRef="#br0" timeOffset="33028.99">18852 13086 3723 0,'0'-5'112'16,"0"-1"19"-16,0-1 8 15,-2 1 2-15,4 4 4 16,-2 2 7-16,0-2 9 16,0 2 14-16,1 0 11 15,2 0-65-15,-1 4 12 16,-1 3 43-16,1 9 64 16,-1 8 50-1,-2 8 13-15,2 7-2 16,2 3-4-16,1 0-10 15,6-1-6-15,7-5-23 16,18-6-45-16,16-10-65 16,24-10-83-16,19-7-52 15,21-13-13-15,9-11 0 16,9-7 0-16,-1-3 0 16,-9-4 0-16,-15-1 0 15,-16 4 0-15,-20 1 0 16,-18 2 0-16,-14 5 0 15,-12 2 0 1,-10 6 0-16,-9 0 0 0,-4 5 0 16,-4 5 0-1,-1 0-280-15,-4 5-142 16,-5-1-1329-16,-16 5 145 16,-11-3 124-16,-14 0 110 15</inkml:trace>
  <inkml:trace contextRef="#ctx0" brushRef="#br0" timeOffset="43671.91">19749 5589 2147 0,'0'0'53'0,"0"0"23"16,0 0 28-16,0 0 30 15,0 0 18-15,0 0 22 16,0 0 27-1,0 0 29-15,0 0 28 16,0-1-18-16,0 1-4 16,0 0-21-16,0 0-30 15,0-2-30-15,0 2-14 16,0 5-16-16,0 2-22 16,3 6-27-16,-3 7-27 15,1 3-16-15,3 4-7 16,-2-3-1-16,-2-2 3 15,2-3 1-15,1-2-2 16,-3-7-6 0,2 1-4-16,-1-6 4 15,-2 1 14-15,1-2 49 16,0-4 109-16,1 0 38 16,-1 0 29-16,0-4 22 15,0-5 4-15,0-7 1 16,0-5 4-16,0-5 0 15,0-4-14-15,0 3-57 16,0 5-123-16,0 3-45 16,0 9-28-16,0 5-24 15,0 1-28 1,0 3-197-16,0 2-128 16,2 3-300-16,1 5-950 15,0-1 123-15,4 2 106 16,4 1 95-16</inkml:trace>
  <inkml:trace contextRef="#ctx0" brushRef="#br0" timeOffset="45105.91">21824 5742 2045 0,'-2'-4'106'15,"2"0"36"-15,-1-2 34 16,1-1 35 0,0-1 31-16,0 0 34 15,0 2 30-15,0-4 27 16,0 2 26-16,0-2-39 16,0 3 14-16,0-1 4 15,0 2-15-15,0 2-32 16,0 3-41-16,0 0-45 15,0 1-26-15,-3 2-6 16,0 5-9-16,-3 6-19 16,-1 4-40-16,-2 5-33 15,1 2-16-15,1-2 3 16,1-1 12 0,3-7 22-16,0-1-3 15,1-6-9-15,1-2-6 16,1-3 0-16,0-1-3 15,0-1-9-15,0 0-3 16,0-1-3-16,0-1-2 16,0-4-8-16,3-4 1 15,0-6-8-15,3-6-6 16,0-3-14-16,3-2-20 16,-3 3 0-16,2 3 0 15,-4 5 0-15,-3 4 0 16,1 5 0-1,-1 5 0-15,-2 2 0 16,1 6 0-16,0 7 0 16,-2 8 0-16,-2 4 0 15,0 2 0-15,-2 0 0 16,-1-4 0-16,5-6 0 16,1-7 0-16,1-3 0 15,0-4 0-15,1-3 0 16,-1 0 0-16,0-3 0 15,0-4-309 1,6-2-1549-16,4-5 162 16,3-5 138-16,3-3 120 15</inkml:trace>
  <inkml:trace contextRef="#ctx0" brushRef="#br0" timeOffset="46826.61">22346 5834 2971 0,'0'0'70'15,"0"0"26"-15,0 0 20 16,0-3 13-1,0 0 9-15,-1 0 17 0,-2-3 18 16,2 1 12-16,-2 0 9 16,3-2-37-16,-1 0-28 15,1-2-33 1,1-1-17-16,3 1-16 16,8-7-18-16,4 2-39 15,8-3-44-15,10 1-42 16,3 0-40-16,6 2-22 15,2 1-24-15,4 4-31 16,3 1-42-16,-1 1-39 16,-1 2-26-16,-3 0-4 15,-3 3 12 1,-5 0 20-16,-3 0 33 0,-1 2 20 16,-3 4 25-16,-2 0 32 15,1 1 34 1,4-2-59-16,-4 8-56 15,-4 0 3-15,1 0 3 16,-2-2 3-16</inkml:trace>
  <inkml:trace contextRef="#ctx0" brushRef="#br0" timeOffset="51550.62">26400 833 3051 0,'0'0'77'15,"0"0"32"-15,2 0 11 16,-2-2 4-16,1 2 2 15,-1-1 6-15,0 0 3 16,0-2 8-16,0 3 9 16,0 0-24-16,0-1-20 15,0 1-27-15,0-2 1 16,0 0 6-16,0 2 13 16,0-1 5-16,0 0 4 15,0 1-4-15,0 0-9 16,0 0-17-16,0 0-17 15,0-2-8-15,0 2-11 16,0 0-13 0,0-1-14-16,0 1-10 15,0 0-6-15,0 0-2 16,0 0 1-16,0 0-2 16,0 0-38-16,2 0-184 15,3-22-940-15,2 19 67 16,8 0 61-16</inkml:trace>
  <inkml:trace contextRef="#ctx0" brushRef="#br0" timeOffset="63335.29">28814 4607 1957 0,'0'0'102'0,"0"0"32"16,0 0 15-16,0 0 17 16,-1 0 28-16,1 0 23 15,0 0 20-15,0 0 32 16,0 0 31-1,-3-1-46-15,3 0-13 16,0-1-15-16,-2 1 10 16,2-2 48-16,0 0 39 15,0 2 32-15,0-3 6 16,-1 4-18-16,1-2-44 16,-3 2-22-16,-1 2 11 15,-3 5-14-15,-9 5-24 16,-2 9-71-16,-2 5-73 15,0 6-56-15,3-2-24 16,2-3-8 0,5-3 20-16,4-6 0 0,2-6-38 15,4-6 0 1,0-1 0-16,0-4 0 16,0-1 0-16,4-6 0 15,4-1 0-15,3-9 0 16,2-4 0-16,6-6 0 15,-2 0 0-15,-3 1 0 16,-3 4 0-16,-3 2 0 16,-3 7 0-16,-5 2 0 15,1 4 0-15,-1 5 0 16,0 2 0 0,-4 9 0-16,-5 8 0 0,-1 6 0 15,-6 8 0 1,2 3 0-16,1-3 0 15,4-5 0-15,3-5 0 16,5-6 0-16,1-8 0 16,0-4 0-16,0-1 0 15,1-7 0-15,2-7 0 16,4-3 0-16,1-4 0 16,2-2 0-16,-3-1 0 15,-1 2 0-15,-5 4 0 16,2 5-485-1,-1 0-1325-15,1 1 154 16,-3-1 133-16,-2 4 114 16</inkml:trace>
  <inkml:trace contextRef="#ctx0" brushRef="#br0" timeOffset="77218.59">30442 5595 4137 0,'0'0'78'0,"0"0"35"15,0 0 16 1,0-2 11-16,0 2 8 16,0 0 25-16,0 0 74 15,-1 2 74-15,-2-1 46 16,0 2 15-16,0 0-55 16,-2 0-36-16,4-1-12 15,-1 0-8-15,2-1-5 16,14-1-23-16,19 0-81 15,25 0-82-15,21 0-43 16,21 0-37-16,2 0 0 16,-4 0 0-16,-15 0 0 15,-13 0 0-15,-15 0 0 16,-9 0 0 0,-10 0 0-16,-8 0 0 15,-8 0 0-15,-8 0 0 16,-6 0-186-16,-5 0-195 15,-1 0-290-15,-13 0-938 16,-13 0 124-16,-12-1 107 16,-17 1 95-1</inkml:trace>
  <inkml:trace contextRef="#ctx0" brushRef="#br0" timeOffset="77486.34">30382 5780 5878 0,'0'0'239'16,"0"0"2"-16,3 0 4 16,16 0 2-16,27-1 4 15,22-1 3-15,26 2 3 16,16-1 4-16,1 1 2 16,-4 0-208-16,-15 1-55 15,-18 2 0-15,-15-3 0 16,-20 3 0-16,-14-2 0 15,-13 1-54-15,-4-1-287 16,19 1-568-16,-15 0-682 16,10-2 121-1,9-4 105-15,13-7 94 16</inkml:trace>
  <inkml:trace contextRef="#ctx0" brushRef="#br0" timeOffset="77842.53">32625 5857 5593 0,'0'0'174'15,"9"0"79"-15,10-4 4 16,16 3 2-16,13 0 4 16,17 0 5-16,6 1 2 15,0 0-4-15,-8 0-71 16,-12 0-225-16,-11 0-216 15,-14 0-267-15,-15-3-1110 16,-11 3 125-16,-19-1 110 16,-14 1 96-16</inkml:trace>
  <inkml:trace contextRef="#ctx0" brushRef="#br0" timeOffset="78058.34">32474 5989 5844 0,'8'0'167'0,"13"0"11"16,17 0-2 0,16 0-44-16,14 0-79 15,7 0-64-15,-4 0-40 16,-11 0-55-16,-11 0-79 16,-14 0-153-16,-12 0-328 15,-14 0-494-15,-15 0 67 16,-11-1 60-16,-15-6 55 15</inkml:trace>
  <inkml:trace contextRef="#ctx0" brushRef="#br0" timeOffset="85039.01">7070 10517 2835 0,'-3'0'100'16,"0"0"32"-1,-1 0 26-15,2 0 17 0,1-2 18 16,-1 2 15-16,2 0 14 16,2-1 14-1,-4 0 15-15,4-1-65 16,-4 1-33-16,2 1-39 15,0 0-25-15,0-1-18 16,0 3-12-16,2 5-12 16,1 2-11-16,4 4-13 15,6 2-9-15,4-2-1 16,8-3 3-16,5-6 11 16,8-4 3-16,6-7 4 15,8-9 4-15,1-6 7 16,0-8 10-16,-4-4 12 15,-9 0 7-15,-9 0 1 16,-10 6 4-16,-8 2 5 16,-5 8-2-1,-5 8-74-15,-3 5-78 16,0 2-149-16,57 6-450 16,-54 5-461-16,-4 5 64 15,-4 3 57-15,0 11 53 16</inkml:trace>
  <inkml:trace contextRef="#ctx0" brushRef="#br0" timeOffset="85572.52">7112 11829 4269 0,'0'-3'64'0,"0"0"3"16,1 2 10-16,1 0 18 16,2 3 18-16,2 6 15 15,4 7 6-15,-3 3 10 16,3 5 10-1,2 1-38-15,1-4 84 16,8-8 85-16,14-5 26 0,17-16-15 16,14-12-15-16,15-12-11 15,9-9-5 1,-3-6-4-16,-10 3-6 16,-15 4-17-16,-17 11-105 15,-17 7-363-15,-14 8-212 16,-7 4-1307-16,-8 9 144 15,-5-2 124-15,1-2 110 16</inkml:trace>
  <inkml:trace contextRef="#ctx0" brushRef="#br0" timeOffset="99822.19">26221 9571 3979 0,'2'-3'116'0,"1"-1"34"16,-1 1 19-16,-2-1 10 15,2 2 61-15,0 4 55 16,-2 6 38-16,0 5 31 16,0 6 25-16,-4 3-53 15,2 4-51-15,-3-3-27 16,2-5-11-16,1-3 5 15,0-4-65-15,2-7-59 16,0-2-37 0,0-5-28-16,4-8-18 15,8-8-20-15,1-6 0 16,5-6-5-16,-4-1-5 16,-2 4-15-16,-2 5-174 15,-5 6-240-15,3 5-1368 16,6 5 150-16,2 2 128 15,6-1 112-15</inkml:trace>
  <inkml:trace contextRef="#ctx0" brushRef="#br0" timeOffset="100791.7">28146 9486 4330 0,'0'-5'129'0,"0"-2"107"16,0-2 70-16,0 2 17 16,2 3 7-16,-2 1 57 15,0 3 8-15,0 4 8 16,0 4 9-16,0 3-88 15,0 6-51-15,0 2-120 16,-2-1-83-16,-1-1-9 16,-3-5-2-16,4-4-59 15,-2 0 0-15,3-4 0 16,1-3 0-16,0-1 0 16,0-5 0-1,0-7 0-15,1-3 0 16,0-9 0-16,4-5 0 15,-1 1 0-15,1 2 0 16,-1 7 0-16,-1 5 0 16,-2 5 0-16,-1 3 0 15,0 5 0-15,0 0 0 16,0 5-301-16,3 7-286 16,1 1-1115-16,7 0 138 15,2 3 118-15,2 0 105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09-16T07:26:27.2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13637 3785 5376 0,'0'-3'197'0,"-1"-4"15"15,-5-1 3 1,-8-3 5-16,-9-1 7 16,-13 2 6-16,-12 1 21 15,-13 5 47-15,-7 8 4 16,-8 7-145-16,-3 9-70 16,1 11-14-16,3 9-2 15,17 12-1-15,17 7-5 16,22 8-5-16,30 6-16 15,25 5-47-15,22 0 0 16,11-3 0 0,2-2 0-16,-11-11 0 15,-22-11 0-15,-20-11 0 16,-31-10 0-16,-27-13 0 16,-19-11 0-16,-8-5 0 15,-8-8-159-15,19-6-416 16,65-13-1168-16,-16 2 144 15,32-7 123-15,29-1 109 16</inkml:trace>
  <inkml:trace contextRef="#ctx0" brushRef="#br0" timeOffset="410.62">13957 4301 8191 0,'0'0'0'15,"9"2"0"-15,23 0 0 16,20-1 0-16,24 3 0 16,21-3 0-16,15-2 0 15,-4 1 0-15,-1-3 0 16,-9-2 0-16,-14 1 0 16,-9-5 0-16,-21 4 0 15,-19-2 0 1,-14 3 0-16,-14 0 0 0,-9 0-221 15,-9-1-295 1,-4-9-367-16,-14-5-626 16,-12 0 109-16,-9-4 97 15,-3-5 85-15</inkml:trace>
  <inkml:trace contextRef="#ctx0" brushRef="#br0" timeOffset="603.96">14476 4009 8191 0,'21'-3'0'15,"17"2"0"-15,22 9 0 16,19 11 0-16,11 18 0 16,1 15 0-16,-11 16 0 15,-17 6 0 1,-23 2 0-16,-24-4 0 16,-16-5 0-16,-20-7-278 15,-19-6-370-15,-7-16-1044 16,-16-5 136-16,2-13 117 15</inkml:trace>
  <inkml:trace contextRef="#ctx0" brushRef="#br0" timeOffset="1972.76">15816 3507 8191 0,'-23'14'0'0,"-13"28"0"16,-14 28 0-16,-4 37 0 15,14 27 0-15,14 26 0 32,14 1 0-32,22-3 0 0,12-14 0 0,10-17 0 15,4-14 0 1,10-15 0-16,6-22-86 16,15-16-696-16,-2-25-924 0,4-22 137 15,-1-27 120-15,-9-24 104 16</inkml:trace>
  <inkml:trace contextRef="#ctx0" brushRef="#br0" timeOffset="2533.31">16112 3815 6568 0,'0'-4'174'16,"0"2"2"-1,0-1 0-15,3 3 3 16,0 11 1-1,4 14 1-15,-2 17 3 0,-1 15 1 16,-1 20 3-16,-6 11-188 16,-3 1 0-16,-1-2 0 15,3-6 0-15,1-13 0 16,3-14 0-16,11-12 0 16,11-14 0-16,14-14 0 15,10-8 0-15,12-11 0 16,4-2 0-1,0-7 0-15,-4-2 0 16,-2-1-291-16,-5 2-321 0,-11-1-1086 16,-13-3 137-1,-9 3 118-15</inkml:trace>
  <inkml:trace contextRef="#ctx0" brushRef="#br0" timeOffset="2890.51">16606 3421 8191 0,'58'11'0'16,"23"24"0"-16,20 25 0 15,14 27 0-15,-16 29 0 16,-14 28 0-16,-17 9 0 16,-16 3 0-1,-21-5 0-15,-19-10 0 16,-25-18 0-16,-23-19 0 16,-15-21-346-16,-15-118-1502 15,-5 67 161-15,8-22 136 16,22-21 119-16</inkml:trace>
  <inkml:trace contextRef="#ctx0" brushRef="#br0" timeOffset="3558.46">18712 3021 5688 0,'-2'-19'263'0,"0"2"3"16,2 5 4-16,8 17 4 15,10 45 4-15,7 45 3 16,4 41 5-16,2 39 4 16,-8 26 5-16,-15 14-295 15,-6 4 0-15,-1-8 0 16,-2-9 0-16,-2-11 0 16,4-22 0-1,-1-18 0-15,0-16 0 16,0-25 0-16,0-21 0 15,0-24 0-15,0-22 0 16,0-17 0-16,0-18 0 31,0-21-351-31,0-27-1495 0,2-17 160 16,7-20 136-16,9-17 119 16</inkml:trace>
  <inkml:trace contextRef="#ctx0" brushRef="#br0" timeOffset="4058.25">19773 4078 5509 0,'0'-22'273'0,"-3"-6"5"15,0-5 3-15,-5-6 5 16,-8 11 4-16,-13 12 4 16,-12 9 4-1,-12 12 5 1,-6 18 5-16,-3 13-237 0,6 15-71 15,14 7 0-15,16 2 0 16,14-2 0 0,10-8 0-16,14-11 0 0,10-10 0 15,11-13 0-15,5-10 0 16,5-12 0-16,2-14 0 16,-3-5 0-16,-6-3 0 15,-6-2 0-15,-5 5 0 16,-7 11 0-1,-3 11 0-15,1 14 0 0,-2 13 0 16,6 16 0 0,5 9 0-1,-1 9-444-15,3-51-1377 16,-2 46 156-16,0-10 133 0,-5-5 116 16</inkml:trace>
  <inkml:trace contextRef="#ctx0" brushRef="#br0" timeOffset="5400.35">13611 6283 4034 0,'-2'-9'397'32,"2"-4"7"-32,-2-2 9 15,2 1 9-15,0 5 10 0,0 5 9 16,0 3 11-16,0 5 10 16,7 12 12-16,2 10-214 15,5 15-260-15,-1 15 0 16,1 14 0-16,-6 5 0 15,-4 4 0 1,-1 0 0-16,-3 0 0 16,-2 0 0-16,0-4 0 0,-3-5 0 15,1-5 0-15,-4-8 0 16,2-9 0-16,6-10 0 16,-2-13 0-16,2-10 0 15,2-6 0 1,9-4 0-16,11-5 0 15,17 3 0-15,17-3 0 16,18-5 0-16,2-1 0 16,3-2 0-16,-7-1 0 15,-14-3 0-15,-12-2 0 16,-12 0-138-16,-5-5-498 16,-14-5-1095-16,1-4 140 15,-1-1 124-15,4-3 106 16</inkml:trace>
  <inkml:trace contextRef="#ctx0" brushRef="#br0" timeOffset="5816.47">14744 6678 8191 0,'0'-4'0'0,"0"4"0"16,17-4 0-16,27 1 0 15,30 3 0-15,24 0 0 16,24-2 0-16,5 2 0 16,-4 0 0-1,-14 0 0-15,-11 0 0 16,-15 0 0-16,-26 0 0 15,-23 0 0-15,-17-1 0 0,-15 0-7 16,-13-3-342 0,7-3-543-16,-22-2-714 15,-1-2 123-15,-5-1 107 16,2 1 95-16</inkml:trace>
  <inkml:trace contextRef="#ctx0" brushRef="#br0" timeOffset="6230.76">15242 6428 3793 0,'-4'-6'259'0,"3"2"131"15,-2-1 39 1,0-1 12-16,-4-1 8 16,4 6 12-16,-1-5 10 0,0 5 12 15,2 0 11-15,2 1-203 16,-1 0-99-16,8 2-154 16,14 5-38-16,22 7 0 15,22 8 0 1,17 9 0-16,9 8 0 0,0 7 0 15,-12 8 0 1,-19 3 0-16,-23 2 0 16,-21 1 0-1,-28 0 0 1,-23-7 0-16,-16-4 0 0,-11-7 0 0,-2-6-78 16,11-4-548-16,16-15-1125 15,20-10 145 1,29-12 124-16,24-14 110 15</inkml:trace>
  <inkml:trace contextRef="#ctx0" brushRef="#br0" timeOffset="6937.18">16765 6405 4377 0,'0'-10'377'16,"0"-1"8"0,0-1 9-16,0 1 7 15,0 4 8-15,0 6 9 16,0-1 10-16,0 4 7 16,2 6 12-16,-1 10-327 15,5 10-120-15,-2 12 0 16,0 13 0-16,2 4 0 15,-1 6 0-15,-4 3 0 16,1 1 0-16,-1-2 0 16,1-4 0-16,0-3 0 15,1-9 0 1,-2-8 0-16,4-11 0 0,2-5 0 16,6-8 0-16,13-7 0 15,14-5 0 1,8-2 0-16,11-3 0 15,4-2 0-15,-4-3 0 16,-10 1 0-16,-12 1 0 16,-9-3 0-16,-12-5-276 15,-5-4-1590-15,-2-2 162 16,0-5 141-16,3 1 120 16</inkml:trace>
  <inkml:trace contextRef="#ctx0" brushRef="#br0" timeOffset="7125.01">17702 7035 8191 0,'0'29'0'0,"-6"13"0"16,-9 13 0 0,-11 16 0-16,-9 0 0 15,-4-4-60-15,9-6-565 16,2-11-1131-16,11-15 146 15,7-16 125-15,5-19 109 16</inkml:trace>
  <inkml:trace contextRef="#ctx0" brushRef="#br0" timeOffset="7776.9">18846 6451 5803 0,'0'-19'251'0,"-1"-4"4"0,-7-3 3 16,-12-1 3-16,-13 9 4 15,-15 9 4-15,-14 5 3 16,-4 8 4 0,-5 9 5-16,2 10-281 15,4 11 0-15,10 10 0 16,13 6 0-1,20 8 0-15,21 2 0 16,26 1 0-16,25 2 0 16,18-1 0-16,14 0 0 15,5-2 0-15,-12-1 0 0,-19-6 0 16,-24-2 0 0,-25-8 0-16,-27-8 0 15,-26-9 0-15,-16-10 0 16,-11-12 0-16,-1-4-265 15,8-13-298-15,20-7-1154 16,25-4 139-16,19-7 121 16,25-3 105-16</inkml:trace>
  <inkml:trace contextRef="#ctx0" brushRef="#br0" timeOffset="8383.33">19551 5803 5621 0,'0'-24'270'16,"0"1"3"-1,1-1 3-15,4 10 6 16,5 31 3-16,5 35 3 16,7 26 6-16,0 34 5 15,-5 29 4-15,-7 16-303 16,-5 10 0-16,-4 4 0 15,-1 4 0 1,0-14 0-16,0-4 0 16,3-9 0-16,1-11 0 0,2-14 0 15,0-12 0 1,0-17 0-16,1-17 0 16,-2-22 0-16,-3-22 0 31,-1-17 0-31,-1-19 0 0,5-26-102 31,81-20-1812-31,-62-24 172 0,9-16 144 0,7-5 127 0</inkml:trace>
  <inkml:trace contextRef="#ctx0" brushRef="#br0" timeOffset="8830.47">20690 6214 5808 0,'-7'-18'248'16,"-13"0"3"-16,-14-1 5 15,-12 3 1-15,-3 9 5 16,-12 15 3-16,2 11 4 16,5 9 3-16,9 12 4 15,9 14-249 1,17 8-27-16,13 9-10 16,19 0-12-16,20 1-7 15,16-4-6-15,12-1 0 16,8-4-4-16,-7-5 3 15,-18-8 36-15,-24-6 0 16,-29-9 0-16,-28-9 8 16,-27-11 13-16,-11-7 10 15,-7-6-122-15,5-8-360 32,14-7-1304-32,21-5 146 0,24-4 125 15,17-7 109-15</inkml:trace>
  <inkml:trace contextRef="#ctx0" brushRef="#br1" timeOffset="16212.96">12906 4986 1714 0,'-2'0'108'0,"0"2"16"0,0-1 14 15,0-1 16-15,2 0 10 16,0 0 9 0,0 0 6-16,0 0 10 15,0 0 8-15,0 0-83 0,0 0-27 16,0 0-11 0,0 0-11-16,0 0-10 15,0 0-6 1,0 0-4-16,0 0-3 0,0 0-7 15,0 0-4-15,0 0-3 16,6 0-18-16,7 0-103 16,12-14-705-16,16 10 34 15,14-4 29-15,20-5 30 16</inkml:trace>
  <inkml:trace contextRef="#ctx0" brushRef="#br1" timeOffset="17685.1">15773 5199 1003 0,'2'2'87'0,"-2"-1"27"16,0 0 36-16,0 1 29 15,1 0 17-15,-1-2 13 16,0 2 19-16,0-2 14 16,0 1 9-16,0-1-49 15,0 0-32-15,0 0-21 16,0 0-36-16,0 0-24 15,0 0-9-15,0 0-10 16,0 0-16-16,1 0-12 16,4 0-4-1,5 0-8-15,3 0-17 16,7 0-12-16,3 0-9 16,0 0-9-16,-3 0-9 15,-6 0-5-15,-6 0 2 16,-5 0 1-16,-2 0-1 15,-7 0 2-15,-6 0 12 16,-4 0 5-16,-7 1 5 16,0 1 5-16,2-1 2 15,4 3 0-15,5-2 0 16,4 1-2-16,5-2-1 16,2 0-4-1,3-1-2-15,4 0-1 16,1-1-1-16,-2 1 0 15,2 0 0-15,-4 0 10 16,-3 0 3-16,0 0 0 16,-2 0 1-16,-2 0-43 15,27 0-309 1,-27 0-310-16,4 0 22 0,4-3 22 16</inkml:trace>
  <inkml:trace contextRef="#ctx0" brushRef="#br1" timeOffset="26828.06">13688 7618 3475 0,'0'0'160'0,"0"0"29"16,0 0 40-16,0 0 96 16,0 0 78-16,0 0 63 15,0 0 11-15,0 0 13 16,0 0 11-16,0-2-124 15,0 2-48-15,0-1-29 16,0 1-41-16,0 0-112 16,0 0-83-16,0-1-64 15,0 1 0 1,0 0 0-16,7 0 0 0,6 0 0 16,10-3 0-1,10 2 0-15,9-3 0 16,2 1 0-16,0-3 0 15,-6 1 0-15,-6 0 0 16,-3 0 0-16,-6-1 0 16,-5 0 0-16,-3 1 0 15,-6 1 0-15,-4 0 0 16,-4 2 0-16,-9 1 0 16,-8 1 0-16,-15 0 0 15,-7 5 0-15,-14 1 0 16,-4 4 0-16,4 2 0 15,5 1 0 1,7 1 0-16,7-4 0 16,12 1 0-16,7-8 0 15,8 1 0-15,6-1 0 16,0-2 0-16,8-2 0 16,9 1 0-16,9 0 0 15,10-3 0-15,10 1 0 16,2-2 0-16,-2 0 0 15,-1-1 0 1,-12 0 0-16,-4 1 0 16,-12 0 0-16,-9 1 0 15,-4-1 0-15,-3 4 0 16,-4-1 0-16,-9 1 0 16,-11 1 0-16,-7 3 0 15,-10 0 0-15,-8 3 0 16,4 2 0-16,7-2 0 15,6 2 0-15,13-3 0 16,5-2 0-16,8 0 0 16,3-4 0-16,8 2 0 15,9-4 0 1,6 2 0-16,6 0 0 16,7 0 0-16,-5-2 0 15,-4 2 0-15,-11-2 0 16,-7 2 0-1,-3 0 0-15,-4-2 0 0,0 1 0 16,-4 0 0-16,-1-2 0 16,-4 0 0-16,0 1 0 31,0-1 0-31,1-1-352 0,4-7-1494 16,2 6 160-16,8-5 136 0,7-2 119 15</inkml:trace>
  <inkml:trace contextRef="#ctx0" brushRef="#br1" timeOffset="30070.3">16847 7499 3895 0,'-4'1'118'16,"-3"0"14"-16,0 2 13 16,1-2 26-16,5-1 24 15,1 0 52-15,0 0 62 16,-2 0 67-16,2 0 41 15,-3 0-69-15,2 0-32 16,1 0-10 0,0 0-11-16,0 0-23 0,3 0-21 15,11 0-58-15,9-2-64 16,12-4-73 0,9-2-36-16,4-3-20 15,-2-2 0-15,-8 2 0 16,-11 4 0-16,-7-2 0 15,-9 4 0-15,-7 1 0 16,-4 3 0-16,-9 0 0 16,-11 1 0-16,-10 1 0 15,-11 2 0-15,-9 1 0 16,-4 3 0-16,5 1 0 16,6 3 0-16,7-2 0 15,13-1 0 1,11-3 0-16,8-2 0 0,13-1 0 15,20-1 0 1,12-2 0-16,11-2 0 0,15-3 0 16,-2 3 0-1,-6-5 0-15,-13 3 0 16,-11-1 0-16,-14 3 0 16,-12 1 0-16,-10 2 0 15,-15-2 0-15,-16 2 0 16,-11 2 0-1,-11 0 0-15,-2 5 0 0,2-3 0 16,14 4 0-16,11-2 0 16,13 0 0-16,11-3 0 15,10-1 0-15,15-2 0 16,12 0 0 0,7-1 0-16,9-2 0 15,-3 0 0-15,-8-1 0 16,-9 1 0-16,-13-1 0 15,-9 0 0-15,-9 4 0 16,-15 0 0-16,-11-1 0 16,-10 2 0-1,-10 3 0-15,-2 1 0 16,5 1 0 0,11 1 0-16,11 0 0 0,12-1 0 15,8-4 0-15,4 0 0 0,10-2 0 16,10 0 0-16,9 0 0 15,6-4 0 1,7 0 0-16,-6-2 0 16,-7-1 0-16,-11 0 0 15,-9 4 0-15,-4 1 0 16,-11 1 0-16,-9 1 0 16,-8 0 0-1,-6 1 0-15,-7 2 0 16,0 1 0-16,7 1 0 15,7 1 0-15,11-3 0 0,5-1 0 16,5 0 0-16,1-2 0 16,1 0 0-1,5 0-259-15,3-2-367 16,1-3-1077-16,2-4 138 16,2-4 118-16</inkml:trace>
  <inkml:trace contextRef="#ctx0" brushRef="#br1" timeOffset="31406.07">14032 7542 3253 0,'2'0'32'16,"-2"0"2"-16,2 2-1 15,2-2-16-15,6 0-58 16,16 0-239-16,-3 0-372 16,4 0 23-16,7-2 20 15</inkml:trace>
  <inkml:trace contextRef="#ctx0" brushRef="#br1" timeOffset="31803.69">16700 7396 8123 0,'0'0'8'15,"0"0"-1"-15,0 0 1 16,2 0-1-16,-2 0 1 15,0 0-1-15,0 0 1 16,0 0-1-16,0 0-274 16,0 0-377-16,-8 0-1050 15,-10-3 137 1,-13 0 117-16,-16-5 104 0</inkml:trace>
  <inkml:trace contextRef="#ctx0" brushRef="#br1" timeOffset="35462.32">15874 8551 5767 0,'0'-9'255'16,"0"-1"3"-16,0 1 4 16,0 1 3-16,0 3 4 15,3 14 4-15,-3 18 4 16,0 13 3-16,0 21 5 16,0 23-285-16,0 14 0 15,1 12 0-15,1 7 0 16,1-2 0-1,4-6 0-15,0-11 0 16,1-15 0-16,0-18 0 16,-2-14 0-16,-5-15 0 15,-1-14 0-15,0-13 0 16,0-11-289-16,3-8-1573 16,2-21 161-16,7-17 140 15,3-23 120-15</inkml:trace>
  <inkml:trace contextRef="#ctx0" brushRef="#br1" timeOffset="35787.01">16254 8446 7409 0,'0'-11'85'0,"0"-1"1"15,0 3 0 1,0 8 0-16,4 23 1 0,4 29 0 16,6 23 0-1,2 24 1-15,5 18 2 16,1 7-90-16,-5-3 0 16,-5 0 0-16,-1-8 0 15,-3-12 0-15,-5-10 0 16,-2-16 0-16,-2-16 0 15,-2-19 0-15,-7-14 0 16,-8-16-165-16,-1-7-345 16,-10-12-1249-1,-2-5 146-15,-8-6 126 0</inkml:trace>
  <inkml:trace contextRef="#ctx0" brushRef="#br1" timeOffset="36055.78">15457 9458 8191 0,'1'-3'0'0,"2"2"0"16,14-2 0-16,22 2 0 15,21 9 0-15,19 2 0 16,17 5 0-1,3 5 0-15,-11 3 0 0,-14-3 0 16,-11-1 0-16,-9-1-309 16,-1-6-531-16,-13-6-792 15,-3-3 126-15,-3-6 111 16,3-7 98 0</inkml:trace>
  <inkml:trace contextRef="#ctx0" brushRef="#br1" timeOffset="36272.56">16881 9078 8191 0,'-5'0'0'32,"-12"12"0"-32,-19 18 0 0,-19 19 0 15,-20 21 0-15,-13 20 0 16,-2 4-47-16,14-4-456 15,4-10-1288-15,14-14 150 16,3-21 130-16,-1-16 113 16</inkml:trace>
  <inkml:trace contextRef="#ctx0" brushRef="#br1" timeOffset="39727.45">14501 11342 5531 0,'3'0'277'0,"-2"0"3"16,2-2 4-1,3 2 4-15,2-1 4 16,-2-3 5-16,0-1 5 16,-3-1 4-16,-1-1 5 15,-4-1-288-15,-1 0-23 16,-14-4 0-16,-11 1 0 15,-12 0 0-15,-18 2 0 16,-7 5 0-16,-7 5 0 16,-3 9 0-16,4 7 0 15,13 11 0-15,13 9 0 16,18 11 0 0,20 3 0-16,23 4 0 15,23 2 0-15,20-1 0 16,11-1 0-16,2-3 0 15,-9-4 0-15,-16-3 0 16,-29-8 0-16,-18-3 0 16,-27-7 0-16,-22-7 0 15,-19-6 0-15,-8-9 0 16,-6-3 0-16,7-8 0 16,10-4 0-1,13-1-335-15,22-2-1516 16,18-3 161-16,18 6 137 15</inkml:trace>
  <inkml:trace contextRef="#ctx0" brushRef="#br1" timeOffset="42857.36">14765 11730 4203 0,'0'0'110'0,"0"0"27"16,0 0 21-16,0 0 54 15,0 0 80-15,0 0 83 16,0 0 22-16,0 0 8 16,0 0 9-16,0 0-74 15,0 0-40-15,0 0-26 16,0 0-19-16,0 0-59 15,0 0-90 1,0 0-89-16,0 0-17 16,0 0 0-16,0 0 0 15,3 0 0-15,4 0 0 16,19 0 0-16,25-1 0 16,28-3 0-16,25-4 0 15,16-2 0-15,6-5 0 16,-5-1 0-16,-13-1 0 15,-10 1 0 1,-18 1 0-16,-18 0 0 16,-19 3 0-16,-20 2 0 15,-13 4 0-15,-7-1 0 16,-7 4 0-16,-6 0 0 16,-3-1-195-16,-2 3-341 15,-5-1-1207-15,-4 1 144 16,6-1 123-16,0-2 108 15</inkml:trace>
  <inkml:trace contextRef="#ctx0" brushRef="#br1" timeOffset="43383.31">15396 11433 3579 0,'-4'-4'166'15,"-4"0"72"-15,0 0 136 16,2-2 67-16,2 4 12 15,2-1 9-15,2 0 12 0,0 1 12 32,0 1 12-32,0 1-98 0,0 0-85 15,0 0-83 1,0 1-159-16,0 4-73 16,6 2 0-16,11 3 0 0,15 3 0 15,16 1 0-15,17 0 0 16,8 3 0-16,3 2 0 15,-8 2 0-15,-12 3 0 16,-15 3 0-16,-19 4 0 16,-12-1 0-16,-20 6 0 15,-14-1 0 1,-12 3 0-16,-8-2 0 16,-8-4 0-16,2-3 0 15,7-7 0-15,8-5-32 16,15-5-492-16,10-5-1266 15,11 0 151-15,15-7 129 16,9-7 113-16</inkml:trace>
  <inkml:trace contextRef="#ctx0" brushRef="#br1" timeOffset="43935.51">17097 10990 8191 0,'0'-9'0'0,"-11"2"0"15,-15 10 0-15,-13 17 0 16,-13 33 0-16,-12 36 0 16,8 23 0-16,12 25 0 15,21 8 0-15,15-2 0 16,21-7 0-1,16-8 0-15,8-16 0 16,3-18 0-16,5-20 0 16,4-23-278-16,31-24-696 15,-33-21-631-15,3-22 124 16,-7-21 106-16,0-14 95 16</inkml:trace>
  <inkml:trace contextRef="#ctx0" brushRef="#br1" timeOffset="44466.42">17460 11219 6789 0,'0'-5'151'15,"0"-2"1"1,1 0 2-16,-1 1-1 0,0 6 4 15,2 0-1 17,1 1 2-32,4 9 1 0,3 10 3 15,0 10-162-15,-4 19 0 16,-2 11 0-16,-2 9 0 0,-2 3 0 16,-2 1 0-16,2-5 0 15,2-11 0-15,-2-9 0 16,1-13 0-16,7-10 0 15,9-10 0-15,10-8 0 16,12-7 0-16,11-2 0 16,8-4 0-1,-3-3 0-15,-3-2 0 16,-7-3 0-16,-11 2-361 16,-9-4-1482-16,-9-1 160 15,-6 0 135-15,-7-4 119 16</inkml:trace>
  <inkml:trace contextRef="#ctx0" brushRef="#br1" timeOffset="44794.12">17837 10925 8191 0,'12'-11'0'0,"13"9"0"16,21 8 0-16,19 15 0 15,16 27 0 1,0 26 0-16,-3 21 0 0,-16 17 0 16,-18 7 0-16,-18 4 0 15,-18-3 0 1,-16-10 0-16,-23-11 0 0,-15-16 0 15,-13-11 0-15,-13-20-380 16,2-19-1458 0,10-12 158-16,13-13 137 15,17-18 117-15</inkml:trace>
  <inkml:trace contextRef="#ctx0" brushRef="#br1" timeOffset="45604.17">18923 10449 7206 0,'7'0'107'0,"6"12"1"15,10 18 0-15,3 25 1 16,1 32 0-16,-2 34 1 16,-6 26 1-16,-12 23 0 15,-4 9 1-15,-2 6-112 16,-2-2 0-16,-1-7 0 15,2-16 0-15,0-16 0 16,0-16 0-16,-1-24 0 16,2-22 0-16,-1-21 0 15,0-18 0 1,-2-19 0-16,0-13 0 16,1-13 0-16,-1-15-455 15,7-17-1363-15,9-18 156 16,6-15 132-16,3-13 116 15</inkml:trace>
  <inkml:trace contextRef="#ctx0" brushRef="#br1" timeOffset="46299.51">19844 11382 8191 0,'0'-1'0'31,"0"-2"0"-31,0 2 0 0,0 0 0 16,2 0 0-16,3 1 0 16,2-2 0-1,2-3 0-15,0-4 0 0,1 0 0 16,-4-6 0-16,-4-6 0 31,0 0 0-31,-1-7 0 16,-4 0 0-16,-1 1 0 0,-5 2 0 15,-1 5 0-15,-4 7 0 16,-8 5 0-16,-5 4 0 16,-6 7 0-16,-11 9 0 15,-3 11 0-15,-3 11 0 16,1 14 0-16,6 9 0 16,9 3 0-16,12-1 0 15,10-5 0-15,9-5 0 16,9-10 0-1,11-7 0-15,6-7 0 0,6-10 0 16,10-8 0-16,3-7 0 16,2-10 0-1,-4-7 0-15,1-9 0 16,-7-9 0-16,-1-5 0 16,-6 0 0-16,-7 9 0 15,-9 10 0-15,2 11 0 16,2 16 0-16,3 11 0 15,8 11 0-15,2 8 0 16,0 8 0-16,-1 3-263 16,90 2-707-16,-88-8-641 15,-3-10 125-15,2-6 107 16</inkml:trace>
  <inkml:trace contextRef="#ctx0" brushRef="#br1" timeOffset="54132.24">13587 8068 3485 0,'0'-1'163'0,"0"1"28"16,0 0 29 0,-2 0 60-16,2 0 80 15,0 0 75-15,0 0 38 16,0-2 11-16,0 1 14 15,0-2-122-15,0 3-55 16,0 0-26-16,0-1-30 16,0 1-64-16,0 0-90 15,0 0-78-15,0-3-33 16,0 3 0-16,-1 0 0 16,-1 0 0-16,-2 4 0 15,0 8 0 1,-6 4 0-16,1 6 0 15,-4 6 0-15,-3 3 0 16,-1-2 0-16,2-3 0 16,2-1 0-16,2-3 0 15,2-4 0-15,2-5 0 16,3-2 0-16,2-3 0 16,0-1 0-16,0-3 0 15,4-2 0-15,-2-1 0 16,0-1 0-16,0 0 0 15,0-4 0 1,2-5 0-16,4-4 0 16,5-7 0-16,5-9 0 15,2-6 0-15,2-2 0 16,-3-4 0-16,0 0 0 16,-3 1 0-16,-3 4 0 15,-2 7 0 1,-3 7 0-16,0 6 0 0,-2 6 0 15,-2 3 0-15,0 5 0 16,-2 0 0 0,2 2 0-16,3 0 0 15,4 2 0-15,2 2 0 16,2 1 0-16,-2 6 0 16,6 4 0-16,-2 4 0 15,-1 2 0-15,4 5 0 16,0 1 0-16,-3 3 0 15,-1 2 0-15,-3 0 0 16,2-2 0-16,-8-2 0 16,2-2 0-16,-1-3 0 15,-1-4 0-15,-3-6 0 16,-1-3 0 0,1-4 0-16,-2-2 0 15,0-2 0-15,0-2 0 16,0 0-303-16,33-2-1556 15,-33-2 161-15,-2-8 139 16,-2-3 120-16</inkml:trace>
  <inkml:trace contextRef="#ctx0" brushRef="#br1" timeOffset="54670.75">13528 8181 3590 0,'-2'1'183'16,"-2"-1"46"-16,2 0 60 16,1 0 85-16,1 0 77 15,1 1 10-15,-1 2 12 16,2 0 11-16,4 0 11 16,8 4-126-16,6-3-77 15,5-2-48-15,6-1-68 16,1 0-95-1,-1-1-81-15,-4 0 0 16,-2 0-190-16,-3 0-311 16,-4-66-1253-16,-4 60 145 15,1 2 125-15,-3-5 110 16</inkml:trace>
  <inkml:trace contextRef="#ctx0" brushRef="#br1" timeOffset="55353.11">14534 8160 5623 0,'0'0'269'16,"0"0"3"-16,9 0 4 15,17 0 4 1,21 0 5-16,18 0 3 0,19 0 5 16,10 0 4-16,0 0 3 15,-7 0-292 1,-10-1-8-16,-12-3 0 15,-13 3 0-15,-14-5 0 16,-14 0 0-16,-11 2 0 16,-8 3 0-16,-3-3 0 15,-2 4 0-15,-2 0 0 16,2 0-28-16,0-1-295 16,0 1-251-16,-5-50-1118 15,-3 45 136 1,-4-2 117-16,-1-2 104 0</inkml:trace>
  <inkml:trace contextRef="#ctx0" brushRef="#br1" timeOffset="55665.82">15041 7989 4520 0,'0'-9'338'0,"1"0"19"16,9-2 9 0,9 1 6-16,12 7 7 15,12 7 8-15,6 10 8 16,3 10 8-16,-6 7 8 16,-11 10-166-16,-15 7-227 15,-10-3-18 1,-13 1 0-16,-16-4 0 0,-11-6 0 15,-8-3 0-15,-8-6 0 16,0-6-328-16,3-8-1524 16,13-8 160-16,15-5 138 15,15-8 119-15</inkml:trace>
  <inkml:trace contextRef="#ctx0" brushRef="#br1" timeOffset="56606.06">17019 7838 5946 0,'0'-3'237'16,"0"0"3"-16,0-1 3 15,-3 8 3 1,-2 9 3-16,-3 13 4 15,-2 7 2-15,-3 8 4 16,0 4 4-16,2-2-263 16,-4-3 0-16,5-8 0 15,0-5 0 1,4-8 0-16,3-7 0 16,3-5 0-16,0-6 0 0,2-2 0 15,-1-6 0 1,4-9 0-16,8-11 0 15,1-10 0-15,8-9 0 16,2-5 0-16,1 0 0 16,-5 3 0-16,2 8 0 15,-6 11 0-15,-5 8 0 16,-2 8 0-16,-3 3 0 16,1 7 0-16,3 3 0 15,5 9 0-15,3 7 0 16,4 10 0-16,1 8 0 15,0 7 0-15,0 1 0 16,-1 0 0 0,-5-6 0-1,-3-6 0-15,-6-4 0 0,-5-7 0 16,-2-4 0 0,-1-4 0-16,-7-4-361 15,66-1-1482-15,-73-5 160 0,-7-2 135 31,-3-7 119-31</inkml:trace>
  <inkml:trace contextRef="#ctx0" brushRef="#br1" timeOffset="56793.88">16960 8052 5625 0,'0'-1'269'15,"3"-4"3"1,9-3 6-16,9-1 2 15,8 2 4-15,10-4-187 16,9 5-175-16,53-3-535 16,-51 3-855-16,-1-3 104 15,3-1 92-15,-1 0 82 16</inkml:trace>
  <inkml:trace contextRef="#ctx0" brushRef="#br1" timeOffset="57507.23">18748 7887 7067 0,'0'0'122'16,"-5"3"0"-1,-7 10 1-15,-7 7 1 16,-12 8 1-16,-10 7 0 15,-7 4 1-15,-6 0 1 16,-2-6 3-16,0-5-130 16,0-2 0-16,5-7 0 15,5-8 0 1,5-7 0-16,10-3 0 0,8-6 0 16,11-9 0-16,6-8 0 15,6-4 0 1,10-4 0-16,7-2 0 15,5 4 0-15,10 6 0 0,8 8 0 16,1 7 0-16,4 3 0 16,1 15 0-1,-3 6 0-15,-1 8 0 16,-6 5 0-16,-4 4 0 16,-5-1 0-16,-2-5 0 15,-6-3 0-15,1-6-167 16,0-5-360-1,3-10-1226-15,3-2 145 0,0-6 125 16,-4-10 109-16</inkml:trace>
  <inkml:trace contextRef="#ctx0" brushRef="#br1" timeOffset="59432.48">17467 7557 2983 0,'0'0'179'0,"0"-2"32"16,0 2 25-16,0-1 27 15,0 0 24-15,0-2 61 16,0 2 64-16,0 0 61 16,0 1 56-1,0 0-117-15,0 0-63 16,0 0-31-16,0 0-23 15,0 2-25-15,0 3-20 16,1 5-64-16,-1 4-66 16,3 3-60-16,0 2-50 15,1-3-10-15,2 3 0 16,0-2 0-16,1-3 0 16,-1-2 0-16,4 0 0 15,-1-2 0 1,1 0 0-16,3-2 0 15,0-1 0-15,4-3 0 16,2-3 0-16,1 0 0 16,0 2 0-16,-1-6 0 15,3 3 0-15,-2-1 0 16,-2-3 0-16,2 1 0 16,-3-3 0-16,0-1 0 15,-1 1 0-15,0 0 0 16,0 0 0-1,-2 2 0-15,1-2 0 16,-2 2 0-16,-2 1 0 16,1 0 0-16,-2 2 0 15,-3-1 0-15,2 2 0 16,-1-1 0-16,3 1 0 16,-2 3 0-16,3 1 0 15,-1 1 0-15,-1 5 0 16,0 0 0-16,-6 3 0 15,-1-1 0-15,-2 2 0 16,-2-1 0-16,1-2 0 16,0 1 0-1,0-5 0-15,0-1 0 16,0-3 0-16,0-1 0 16,0-2 0-16,0-2 0 15,0 2 0-15,0 0 0 16,3-6 0-16,3-2 0 15,5-3 0-15,4-5 0 16,6 0 0-16,5-1 0 16,3 3 0-16,1-1 0 15,2 5 0-15,-4-1 0 16,-1 1 0-16,-2 3 0 16,-5-1 0-16,-3 4 0 15,0 1 0 1,0 0 0-16,-2 2 0 15,4 0 0-15,0 1 0 16,1 0 0-16,2 0 0 16,2 0 0-16,-1 0 0 15,2 0 0-15,-1 0 0 16,-2 1 0-16,3 3 0 16,-2 1 0-16,0 1 0 15,-1 2 0 1,1 1 0-16,0-1 0 15,-2-1 0-15,0 1 0 16,2-4 0-16,-2 0 0 16,1-3 0-16,1-1 0 15,0 0 0-15,2-1 0 16,-3-2 0-16,-2-2 0 16,-3-6 0-16,-4-1 0 15,-3-7 0-15,-1-2 0 16,-2-5 0-16,-1-3 0 15,0-1 0-15,-5 2 0 16,1 6 0 0,-4 2-262-16,-1 10-376 15,-16 4-1060-15,-5 3 136 16,-10 3 119-16,-4 6 103 16</inkml:trace>
  <inkml:trace contextRef="#ctx0" brushRef="#br1" timeOffset="75816.76">20494 7499 1668 0,'23'0'103'16,"4"-2"20"-16,2 1 9 16,0 0 13-16,-19-2 4 15,-4 1-23-15,-2 0-135 16,-4-29-505-16,0 28 13 16,0-4 14-16</inkml:trace>
  <inkml:trace contextRef="#ctx0" brushRef="#br1" timeOffset="76346.81">20358 7492 3202 0,'-1'0'130'15,"-2"-2"34"-15,1 0 36 16,1 0 36-16,1-1 71 15,0 2 96-15,1-2 84 16,-1 2 13-16,0 0 13 16,0 0-64-16,0-1-68 15,0 1-34-15,0 1-34 16,0 0-39-16,0-1-79 16,8-1-105-16,9 0-90 15,14 1 0-15,13-1 0 16,12 2 0-1,2-1 0-15,0 0 0 16,-10-1 0-16,-8 2 0 16,-13-4 0-16,-6 1 0 15,-10 3 0-15,-4-4 0 16,-5 3 0-16,-1 0 0 16,-2 1-209-16,1 0-287 15,-3-74-1255-15,-6 70 145 16,1 1 124-16</inkml:trace>
  <inkml:trace contextRef="#ctx0" brushRef="#br1" timeOffset="77495.29">20436 7908 5432 0,'1'0'284'0,"-1"0"6"15,0 0 3 1,2 0 6-16,-2 4 4 16,3 6 5-16,0 7 4 15,1 9 6-15,0 11 4 16,-2 8-292-16,-1 7-30 16,-1 3 0-16,-3 6 0 15,-1-3 0-15,0-3 0 16,-2-5 0-16,-3-6 0 15,5-10 0-15,4-8 0 16,-1-7 0-16,1-10 0 16,0-3 0-1,0-3 0-15,0-3 0 16,0 0 0-16,0 0 0 16,0-4 0-16,1-5 0 15,2-1 0-15,1-8 0 16,3-4 0-16,1-2 0 15,-1-4 0-15,2 2 0 16,-1 1 0-16,-1 0 0 16,1 2 0-16,-1 1 0 15,-2-2 0-15,-2 1 0 16,0 1 0 0,0-2 0-1,0 1 0-15,2-2 0 0,-1 6 0 16,0-1 0-1,2 3 0-15,0-1 0 16,-1 4 0 0,4-3 0-16,0 2 0 0,-1-2 0 0,3-2 0 15,0 0 0-15,-2-2 0 16,2-2 0-16,4-1 0 16,-1-1 0-16,3 0 0 15,2 1 0 1,0 4 0-16,1 1 0 15,-1 3 0-15,-2 1 0 16,1 4 0-16,0 2 0 16,-1-1 0-16,0 3 0 15,1 2 0-15,0 1 0 16,0 1 0-16,0 3 0 16,1-1 0-16,-3 5 0 15,1 5 0-15,-7 2 0 16,-3 10 0-16,-4 2 0 15,-7 3 0 1,-8-2 0-16,-4 0 0 16,-4 0 0-16,-1-8 0 15,3 0 0-15,5-6 0 16,7-4 0-16,5-1 0 16,1-2 0-16,4-1 0 15,6 4 0-15,5 4 0 16,3 2 0-16,6 5 0 15,-1 4 0-15,-5 1 0 16,-6-3 0-16,-6-3 0 16,-7-3 0-16,-16-6 0 15,-13-3 0 1,-13-3 0-16,-9-1 0 16,-7-1 0-16,2-2 0 15,13 2-263-15,16-4-218 16,12-63-1259-16,12 51 144 15,14-1 122-15,13-8 109 16</inkml:trace>
  <inkml:trace contextRef="#ctx0" brushRef="#br1" timeOffset="80058.27">13199 4702 2257 0,'0'3'80'0,"0"-2"20"15,0-1 18-15,0 1 16 16,0 1 17-16,0-4 13 15,0 2 6-15,0 0 1 16,0 0-32 0,8-1-177-16,10-34-704 15,16 27 27-15,13-7 28 16,16-9 25-16</inkml:trace>
  <inkml:trace contextRef="#ctx0" brushRef="#br1" timeOffset="80591.9">18626 4872 5086 0,'0'1'65'15,"0"1"24"-15,0-1 25 16,2 0 43 0,-2 1 47-16,0-4 18 15,1 2 11-15,-1 0-87 0,0 2-168 16,18-1-547 0,-14-1-723-16,-6-5 81 15,-3-6 73-15,-4-7 67 16</inkml:trace>
  <inkml:trace contextRef="#ctx0" brushRef="#br1" timeOffset="90695.74">28474 1726 2807 0,'-3'1'68'16,"3"1"10"-1,-3-1 7-15,1-1 11 0,1 1 10 16,1-1 5-16,-2 0 1 16,4-1-1-16,-2 1-61 15,17 0-394-15,-4 0-361 16,15-4 27-16,19-5 23 16,33-8 23-1</inkml:trace>
  <inkml:trace contextRef="#ctx0" brushRef="#br1" timeOffset="91097.43">31056 1762 2622 0,'11'0'-150'0,"1"-3"-371"0,8 0 13 15,9-4 15-15,11-3 13 31</inkml:trace>
  <inkml:trace contextRef="#ctx0" brushRef="#br1" timeOffset="93101.76">28027 3429 3031 0,'-4'-1'63'0,"-3"1"21"0,-3-3 27 16,1 1 23-16,2-2 11 15,-1 0 11-15,0 0 8 16,0 0 9-16,1 2 5 15,-5 0-40-15,-2 1-19 16,-5 1-16 0,-3 0-25-16,-7 3-10 15,-3 7 4 1,-7 11-2-16,-3 14 15 0,-4 19 1 16,2 16 10-16,2 10 15 15,4 5 35 1,3 1 20-16,2-4 22 0,0-8 5 15,-1-5-1-15,-6-9 12 16,-6-3-11-16,-9-11 11 16,-4-7-11-16,-9-7 5 15,3-10-16-15,0-9-14 32,9-9-27-32,11-5-18 0,10-8-15 15,12-7-20-15,14-3-7 16,7-3-22-16,13 1-2 15,9 7-24-15,12 7-24 16,8 11-9-16,4 21 0 16,2 18 0-16,-10 21 0 15,-16 25 0 1,-20 26 0-16,-20 20 0 0,-16 15 0 16,-6 5 0-1,-4-1 0-15,4-8 0 16,17-14 0-16,14-12 0 15,20-10 0-15,24-12 0 16,26-10 0-16,24-14 0 16,22-7 0-1,19-11 0-15,8-7 0 0,12-11 0 16,9-7-194-16,10-8-388 16,4-14-1150-16,10-14 142 15,10-18 123-15,-2-21 107 16</inkml:trace>
  <inkml:trace contextRef="#ctx0" brushRef="#br1" timeOffset="96139.51">31253 3310 1983 0,'2'-2'106'0,"-1"0"16"15,2 1 26-15,-1-2 27 16,1 1 23-16,-2-1 27 16,0 1 24-16,1-1 22 15,-1 0 20 1,1 2-74-16,-2-2-15 16,0 3-10-16,1 0-19 15,-1-1-24-15,0 1-17 16,0-2-24-16,0 2-12 15,2-1-4-15,-2 1-7 16,0 0-2 0,0-2 11-16,2 2 18 0,-2 0 12 15,0 0 19-15,0 0 4 32,0 0 3-32,0 0-8 0,0 0-15 0,0 0 1 15,0 0-11-15,0 0-19 16,0 0-21-16,0 0-14 15,0 0-15 1,0 0-5-16,0 0 17 16,0 0 5-16,0 0 21 15,0 0 2 1,0 0 14-16,0 0 11 16,0 0 9-16,0 0-1 0,0 0-8 15,0 0-7-15,0 0-20 16,0 0-9-16,0 2-21 15,0 1-13 1,0-2-15-16,0 6-13 0,-2-2-15 16,0 2 0-16,-2 3 0 15,0 3 0-15,-1 1 0 16,-1 2 0 0,-1 3 0-16,0 0 0 15,0 1 0-15,-1-1 0 16,3 0 0-16,-2 1 0 15,1-2 0-15,3 0 0 16,-2 0 0-16,1-1 0 16,1-2 0-16,0-1 0 15,-1-2 0 1,4-5 0-16,-3-1 0 0,2-2 0 16,1-1 0-1,0 1 0-15,-2 1 0 16,2-2 0-16,-1 3 0 0,-1-1 0 15,2 0 0 1,-1-1 0-16,1-2 0 16,1 0 0-16,-1-1 0 15,0 0 0 1,0-1 0-16,0 2 0 0,0-2 0 16,0 0 0-16,0-2 0 15,0 2 0-15,0 0 0 16,0-1-341-16,0-6-1508 15,0-5 160 1,-2-1 137-16</inkml:trace>
  <inkml:trace contextRef="#ctx0" brushRef="#br1" timeOffset="98325.08">28822 4587 3292 0,'0'0'142'16,"0"0"26"-16,0-2 22 0,0 1 25 16,0-1 17-1,0-1 19-15,0-1 39 0,0 1 56 16,0 0 64-16,0 0-56 15,0 2-6 1,0 0-21-16,0 0-19 0,0-1-23 16,0 2-15-16,0-1-12 15,0 1-39-15,-2 0-59 16,-2 1-64-16,-5 4-66 16,-3 9-30-16,-5 7 0 15,1 9 0 1,-1 5 0-16,2 4 0 15,4-3 0-15,-1 0 0 16,5-4 0-16,1-3 0 16,2-4 0-16,0-4 0 15,1 0 0-15,0-3 0 16,0-2 0-16,0-2 0 16,-1 0 0-16,1-4 0 15,0-2 0-15,1-4 0 16,0-1 0-16,2-2 0 15,1-1 0-15,-2 0 0 16,-1 0 0 0,4 0 0-16,-4 0 0 15,-3-1 0-15,5-2-459 16,8-23-1357-16,4 11 155 16,14-3 132-16,13-7 116 15</inkml:trace>
  <inkml:trace contextRef="#ctx0" brushRef="#br1" timeOffset="99434.61">31434 4542 2718 0,'0'-1'146'0,"0"-2"37"16,0 0 41-16,0-1 35 15,0 1 30-15,0-1 46 16,0 1 77-16,0 1 65 15,0 1 53-15,0-1-79 16,0 1-43-16,0 1-34 16,0-1-39-16,0 1-35 15,-3 1-28 1,-3 5-47-16,-1 7-82 16,-3 8-65-16,-3 6-46 0,1 8-32 15,1 1 0 1,-1 3 0-16,5-2 0 15,0-3 0-15,4-2 0 16,1-7 0-16,1-2 0 16,-1-3 0-16,2-7 0 15,0-4 0-15,-1-2 0 16,1-3 0-16,0-1 0 16,-3-1 0-1,3-1 0-15,0-2 0 0,0 2 0 16,0-1 0-1,0 0 0-15,0 0 0 16,0 0 0-16,0 0 0 16,0 0 0-16,0-3-351 15,0-7-1495-15,0-3 160 16,0-7 136-16,0-8 119 16</inkml:trace>
  <inkml:trace contextRef="#ctx0" brushRef="#br1" timeOffset="105343.15">13894 13247 5509 0,'2'0'272'15,"-2"0"5"-15,1 0 3 16,1 0 4 0,-2 0 5-16,0 0 4 15,0 0 4-15,0 0 6 16,0 0 4-16,0 1-227 15,0 6-80-15,0 6 0 16,0 12 0-16,2 12 0 16,-2 14 0-16,0 11 0 15,0 9 0-15,0 5 0 16,0 0 0-16,-2-5 0 16,0-5 0-16,-3-7 0 15,1-10 0-15,2-7 0 16,0-8 0-1,2-8 0-15,0-8 0 16,0-6 0 0,2-5 0-16,-2-3 0 0,0-1 0 47,0-3 0-47,4 0 0 0,5 0 0 0,11 0 0 0,9 0 0 0,11-2 0 15,11 1 0-15,5-2 0 16,2 0 0-1,0-4 0-15,-4 1 0 0,-4-1 0 16,-12 2 0 0,-7 0 0-16,-13 4 0 15,-11-3 0-15,-3 2 0 16,-4-4 0-16,-2 3-429 16,2-69-1396-16,0 54 157 15,5 0 134-15,3-7 116 16</inkml:trace>
  <inkml:trace contextRef="#ctx0" brushRef="#br1" timeOffset="105919.16">15029 13723 8191 0,'-1'0'0'16,"1"0"0"-1,1 0 0-15,21 0 0 16,26 1 0-16,26 2 0 16,25 0 0-16,22 2 0 15,2-1 0-15,-8 0 0 16,-12-3 0-16,-16 1 0 16,-22-2 0-16,-22 0 0 15,-18-2 0 1,-17 2 0-16,-5 0 0 15,-4 0 0-15,-5-1 0 0,-3-1-254 16,-1 2-214 0,-9-15-1278-16,-1 9 144 15,0-3 124 1,-3-3 108-16</inkml:trace>
  <inkml:trace contextRef="#ctx0" brushRef="#br1" timeOffset="106254.07">15420 13543 4621 0,'-5'-7'343'0,"-4"-2"7"15,2 1 6 1,0 0 7-16,7 2 7 16,0 5 7-1,11 2 6-15,17 11 8 0,18 5 9 16,20 7-163-16,22 9-237 15,6 10 0-15,2 0 0 16,-8 6 0-16,-16 0 0 16,-24-1 0-16,-24 2 0 15,-22-5 0-15,-30-1 0 16,-24-7 0-16,-14-1 0 16,-8-5 0-16,5-5-25 15,17-6-544 1,30-10-1211-16,22-7 148 15,23-13 130-15,23-11 111 16</inkml:trace>
  <inkml:trace contextRef="#ctx0" brushRef="#br1" timeOffset="108977.77">17325 13554 5596 0,'0'-8'259'16,"0"-4"4"-1,0-4 5-15,0-3 2 16,-4 2 4 0,-3 1 5-16,-6 3 2 0,-12-1 5 15,-14 6 4-15,-13 4-165 16,-10 1-125-16,-12 6 0 15,-5 7 0 1,2 8 0-16,6 8 0 0,5 11 0 16,19 7 0-16,16 5 0 15,21 4 0 1,32 1 0-16,30 1 0 16,23 0 0-16,18-2 0 15,6-1 0 1,-6-3 0-16,-17-1 0 15,-25-6 0-15,-22-6 0 0,-24-3 0 16,-32-5 0-16,-27-11 0 16,-16-4 0-16,-13-5 0 15,-5-6 0-15,9-4 0 16,14-4-191 0,23-1-400-16,16-1-1139 15,19-3 141-15,18-1 123 16,18-1 107-16</inkml:trace>
  <inkml:trace contextRef="#ctx0" brushRef="#br1" timeOffset="113193.32">17647 13668 4486 0,'0'-6'192'15,"0"-3"162"1,2-3 6-16,-2-2 7 16,1 5 8-16,-1-2 6 15,2 3 8-15,-2 2 8 16,1 0 9-16,-1 2-111 15,2 3-106-15,-2 0-189 16,0-1 0-16,1 2 0 16,-1 0 0-16,2 0 0 15,-2 0 0 1,3 4 0-16,1 8 0 16,1 11 0-16,1 9 0 15,0 12 0-15,-1 8 0 16,-2 3 0-1,-3 3 0-15,0-2 0 0,-2-3 0 16,2-3 0-16,-3-6 0 16,-1-6 0-16,1-4 0 15,0-9 0-15,-2-3 0 16,5-5 0-16,0-4 0 16,0-1 0-16,0-2 0 15,8-2 0 1,10 0 0-16,11 0 0 15,13-4 0-15,15-1 0 16,0-1 0-16,0-2 0 16,-5-2 0-16,-6-3-144 15,-4-1-497-15,-13-6-1087 16,-9-6 140-16,-7-3 123 16,-6-6 106-16</inkml:trace>
  <inkml:trace contextRef="#ctx0" brushRef="#br1" timeOffset="113961.35">18160 13114 4618 0,'0'-10'344'0,"1"-3"8"16,-1-2 5-16,2-3 8 15,-1 5 6-15,-1 1 9 0,2 5 5 16,-1 3 9-1,-1 0 8-15,0 4-179 16,0 0-223-16,0 7 0 16,3 11 0-16,0 11 0 15,3 15 0-15,2 12 0 16,0 5 0-16,-4-1 0 16,0-3 0-16,-2-6 0 15,-1-3 0-15,-1-11 0 16,2-8 0-16,-1-7 0 15,-1-9 0 1,2-5 0-16,-2-6 0 16,-2-2 0-16,2-5 0 0,2-6-635 15,-2-7-1134 1,0-8 147-16,0-5 128 16,1-1 110-1</inkml:trace>
  <inkml:trace contextRef="#ctx0" brushRef="#br1" timeOffset="116159.63">28284 5727 4384 0,'0'0'118'0,"0"0"56"16,0 0 165-16,0 0 30 15,0 0 7-15,0 0 8 16,6 0 8-16,6 0 8 16,9-2 7-16,13 0-89 15,10-1-35 1,5-2-64-16,-2 1-191 15,-9 0-28-15,-7 2-270 0,-12 1-186 16,34 1-1288-16,-43 0 143 16,-8 0 124-1,-8 0 108-15</inkml:trace>
  <inkml:trace contextRef="#ctx0" brushRef="#br1" timeOffset="116388.95">28257 5867 4507 0,'3'2'302'16,"10"0"56"-16,16 1 6 0,14 1 8 15,10 0 7-15,7-3 8 16,0 2 6-16,-6-1 10 16,-14-2 7-16,-10 0-154 15,-10 0-196 1,-8 0-333-16,-7 0-176 0,-4-9-1297 15,-5 5 144-15,1-6 124 16,-8-8 108 0</inkml:trace>
  <inkml:trace contextRef="#ctx0" brushRef="#br1" timeOffset="117929.6">13616 16003 6164 0,'0'-5'215'0,"0"-3"2"0,0 2 4 16,0-1 1-1,0 3 2-15,0 2 5 16,0 1 0-16,0 1 4 16,0 0 4-16,0 0-237 15,0 0 0-15,0 0 0 16,0 3 0-16,0 5 0 16,0 8 0-16,0 5 0 15,0 13 0-15,2 7 0 16,-2 10 0-1,-2 7 0-15,-2 6 0 16,-1-3 0 0,1-2 0-16,0-8 0 0,0-8 0 15,4-10 0 1,0-8 0-16,4-8 0 0,8-2 0 16,7-6 0-16,12-2 0 15,12 1 0-15,11-4 0 16,7-1 0-16,6-2 0 15,-2-2 0 1,-7 1 0-16,-9 0 0 16,-12-2 0-16,-6 1-346 15,-11-7-1502-15,-6-3 161 16,-8-10 136-16,-3-9 119 16</inkml:trace>
  <inkml:trace contextRef="#ctx0" brushRef="#br1" timeOffset="118578">13964 15463 5457 0,'7'-14'286'0,"0"-5"3"0,2-2 6 16,-1-5 3-16,-1 9 6 15,-6 6 3-15,1 4 6 16,-2 4 5-1,0 6 6-15,2 12-324 0,-2 14 0 16,2 10 0-16,2 13 0 16,-1 12 0-16,-1-6 0 15,2 0 0-15,0-4 0 16,0-12 0 0,-4-8 0-16,2-9 0 15,0-8 0-15,0-7 0 16,-2-4 0-16,0-5 0 15,0-1 0 1,0-5-68-16,3-1-1855 16,1-5 172-16,5-1 147 0,11-6 126 31</inkml:trace>
  <inkml:trace contextRef="#ctx0" brushRef="#br1" timeOffset="119049.56">14914 16236 8191 0,'-3'0'0'16,"1"0"0"-16,17 0 0 16,27 0 0-16,34 0 0 15,36-1 0-15,26-3 0 16,14 0 0-16,5-3 0 16,-9-1 0-16,-13 1 0 15,-17 1 0-15,-25 1 0 16,-28 0 0-16,-23 0 0 15,-21 4 0-15,-13 1 0 16,-16 0-83-16,-6 0-342 16,-6-12-1378-1,-3 9 152-15,-5-4 132 16,8-3 115-16</inkml:trace>
  <inkml:trace contextRef="#ctx0" brushRef="#br1" timeOffset="119392.25">15593 15986 5520 0,'-6'-7'279'0,"-2"-2"4"16,6 1 5-1,12 0 4-15,29 5 4 16,30 9 5-16,15 7 4 15,15 11 5-15,-3 9 7 16,-17 12-317-16,-21 4 0 16,-23 1 0-16,-21-1 0 15,-24-2 0-15,-22 1 0 16,-16-5 0-16,-6-5 0 16,-1-4 0-16,14-7-465 15,20-11-1349 1,19-6 154-16,24-16 132 15,13-10 116-15</inkml:trace>
  <inkml:trace contextRef="#ctx0" brushRef="#br1" timeOffset="122617.45">17236 16125 6784 0,'0'0'152'0,"0"-3"0"16,0 0 2-16,0 0 1 31,0 2 1-31,0-1 2 0,0 2 0 0,0-1 2 16,0 0 2-1,0-2-162-15,0 0 0 16,0 0 0-16,0-1 0 0,0 0 0 15,0 2 0 1,0-1 0-16,0-1 0 16,0 2 0-16,-2-1 0 15,-3 0 0-15,0 2 0 16,-3 1 0-16,-3-3 0 16,-1 7 0-16,1 2 0 15,4 3 0-15,-1 4 0 16,6 4 0-16,1-1 0 15,2-1 0-15,6-2 0 16,2-6 0-16,3-1 0 16,5-5 0-1,-1-1 0-15,0-3 0 16,-6-6 0-16,-3-2 0 0,-3-5 0 16,-2 0 0-1,-2-1 0 1,-2 3 0-16,-5 4 0 0,-4 2 0 15,-7 2 0-15,-7 3 0 16,-2 3 0-16,-2 2 0 16,3 2 0-16,5 4 0 15,6 1 0 1,9 3 0-16,2-2 0 0,10 0 0 16,1-2 0-16,6-3 0 15,4-2 0-15,1-3 0 16,-1 0 0-1,-2 0 0-15,-7-3 0 16,-5 2 0-16,-2 0 0 16,-1-2 0-1,0-2 0-15,0 3 0 0,0 1 0 16,0 0 0-16,0-1 0 16,0 2 0-16,0 0 0 15,0 0 0-15,3 0 0 16,3 4 0-16,2 4 0 15,3 8 0-15,-1 5 0 16,-4 10 0 0,-3 6 0-16,-6 4 0 15,-9 3 0-15,-9 1 0 16,-8-4 0-16,-9-4 0 0,-5-6 0 16,-3-8 0-1,7-9-332 1,5-8-1519-16,10-9 161 15,15-11 137-15,9-8 119 16</inkml:trace>
  <inkml:trace contextRef="#ctx0" brushRef="#br1" timeOffset="123429.78">18187 15916 8191 0,'5'-10'0'15,"-1"-2"0"-15,1-5 0 16,-1-1 0 0,-4 0 0-16,0 2 0 0,-4-1 0 15,-7 1 0 1,-10 0 0-16,-12 3 0 15,-16 4 0-15,-8 3 0 16,2 3 0-16,0 3 0 16,5 5 0-16,11 3 0 15,6 7 0-15,7 5 0 16,6 10 0-16,9 6 0 16,7 3 0-16,5 2 0 15,11 0 0-15,11 0 0 16,10-1 0-1,13-1 0-15,10 0 0 16,3 1 0 0,-6 1 0-16,-8 0 0 0,-14 1 0 15,-16-2 0-15,-13-3 0 16,-19-5 0-16,-17-6 0 16,-12-5 0-16,-9-7 0 15,-9-4 0-15,4-9 0 16,3-2-303-16,33-10-599 15,-11-5-715-15,13-5 124 16,13-5 110-16,10 0 95 16</inkml:trace>
  <inkml:trace contextRef="#ctx0" brushRef="#br1" timeOffset="126631.65">18629 15863 5124 0,'6'-7'186'0,"-1"-2"113"16,1-4 6-16,0 2 4 15,-3 3 4 1,-3 4 7-16,0-2 4 0,0 3 6 15,0 3 6 1,0-2-121 0,0 2-85-16,0 0-130 0,0 0 0 15,0 0 0-15,0 0 0 16,0 0 0-16,0 0 0 16,2 0 0-16,-2 2 0 15,3 7 0 1,0 6 0-16,0 10 0 15,0 7 0-15,-2 11 0 0,0 1 0 16,-1 7 0 0,0 0 0-1,-1-1 0-15,2-2 0 0,-2-6 0 16,1-1 0 0,0-8 0-16,0-4 0 15,0-6 0-15,0-7 0 0,0-4 0 16,0-2 0-16,0-6 0 15,4 1 0-15,9-4 0 16,10 3 0 0,12-1 0-16,16 0 0 15,9-2 0-15,7 0 0 16,-4-1 0-16,-3 0 0 0,-13-1 0 16,-12 0 0-1,-12 1-332-15,-7-6-1519 16,-9-1 161-16,-4-7 137 15,-2-5 119-15</inkml:trace>
  <inkml:trace contextRef="#ctx0" brushRef="#br1" timeOffset="127367.67">19066 15233 5779 0,'1'-7'254'0,"1"-1"3"15,-1-1 3 1,0 2 4 0,1 3 4-16,-2 3 3 0,0 0 4 15,1 3 4-15,-1 5 5 16,0 10-284 0,2 8 0-16,-2 9 0 0,0 9 0 15,1 5 0-15,-1 1 0 16,0-3 0-16,0-1 0 15,0-5 0-15,0-6 0 16,0-8 0 0,0-8 0-16,0-7 0 15,0-5 0-15,0-2 0 16,0-4 0-16,0 0 0 16,-3 0 0-16,-1 0 0 15,0-3-291-15,-2-1-1571 16,1 1 161-1,4-8 140-15,2-4 120 0</inkml:trace>
  <inkml:trace contextRef="#ctx0" brushRef="#br1" timeOffset="129287.61">20058 15175 8191 0,'0'-9'0'16,"0"3"0"-16,0 0 0 15,3 0 0 1,4 15 0-16,3 16 0 16,2 19 0-16,5 24 0 15,-4 28 0-15,-2 22 0 16,-4 14 0-16,4 9 0 15,1 0 0-15,0-9 0 16,4-10 0-16,-1-8 0 16,-5-11 0-16,-3-10 0 15,-3-13 0-15,-1-10 0 16,-3-14 0 0,0-11 0-16,0-11 0 0,0-11 0 15,0-9 0 1,-1-7 0-16,-1-10-267 15,1-10-1602-15,4-14 164 16,4-15 138-16,10-11 123 16</inkml:trace>
  <inkml:trace contextRef="#ctx0" brushRef="#br1" timeOffset="129833.64">21021 15743 5935 0,'0'-13'238'31,"0"0"3"-31,-4-3 3 0,-2-2 3 0,-6 8 3 16,-6 7 4-16,-7-1 3 16,-5 10 3-16,-3 6 5 0,-1 9-265 31,0 5 0-31,0 15 0 16,7 3 0-16,6 6 0 15,7 1 0-15,10 2 0 0,7-2 0 16,8-3 0-1,12-5 0-15,9-3 0 0,3-8 0 16,7-7 0-16,-2-7 0 16,-2-7 0-1,-2-8 0-15,-4-1-221 16,-5-4-204-16,-5-5-1341 16,-9-1 147-16,-3-6 127 15,-7-4 110-15</inkml:trace>
  <inkml:trace contextRef="#ctx0" brushRef="#br1" timeOffset="130044.99">20751 16030 5538 0,'-3'-4'275'0,"1"0"5"15,7-2 4-15,12-1 4 16,18 1 4-16,11 1-58 15,7-1-198-15,1 4-97 16,-5-1-201 0,-13-41-1333-16,-11 40 121 15,-15-3 106-15,-6 1 94 16</inkml:trace>
  <inkml:trace contextRef="#ctx0" brushRef="#br1" timeOffset="134018.75">12066 10764 3969 0,'-1'1'118'16,"1"-1"42"-16,-1 0 63 16,1 3 135-16,13-2 52 15,18-2 8-15,29 4 9 32,33-2 10-32,45 0 10 0,32 1-84 0,31-2-40 15,30-3-45 1,30-1-70-16,21-9-156 15,26-2-52-15,20-7 0 16,20-6 0 0,13-4 0-16,12 0 0 0,5-3 0 15,3-1 0-15,2 3 0 16,-9-2 0 0,-7 2 0-16,-15-3 0 0,-14 5 0 15,-16-3 0-15,-20 3 0 16,-15-1 0-16,-15 3 0 15,-18 0 0 1,-6 3 0-16,-13 1 0 16,-13-1 0-16,-16 2 0 15,-15 5 0-15,-29 0 0 16,-24 0 0-16,-25 0 0 16,-27 6 0-16,-25-1 0 31,-19 5 0-31,-16 0 0 0,-11 6 0 15,-7-1 0-15,-4 2 0 16,-1 0 0 0,0 0 0-16,2 2 0 0,-2-1 0 0,1-1 0 15,-2 2 0 1,0 0 0-16,-1 0 0 16,2 0 0-16,3 0 0 15,6 0 0-15,7 0 0 16,5 0 0-16,3 0 0 15,-2 0 0-15,1 0 0 16,-3 3 0-16,-7 1 0 16,-3 1 0-16,-6 4 0 15,-4 2 0-15,-3 4 0 16,0 3 0 0,0 8 0-16,0 2 0 15,0 5 0-15,0 5 0 16,2 7 0-16,2 7 0 15,5 6 0-15,-1 11 0 16,4 8 0-16,-2 13 0 16,-4 9 0-16,-2 8 0 15,-2 7 0-15,-2 9 0 16,0 5 0-16,0 4 0 16,0 3 0-1,-2 2 0-15,-1 2 0 16,-1 2 0-16,-1 2 0 0,0 2 0 15,4 2 0 1,-1 2 0-16,1-1 0 16,-1 2 0-16,1-3 0 15,-4 1 0-15,-1-4 0 16,2-2 0-16,0-2 0 16,-5-5 0-16,5-5 0 15,2-7 0-15,1-7 0 16,1-2 0-1,1-5 0-15,5-3 0 16,-1-5 0-16,3-3 0 16,4-7 0-16,2-2 0 15,-1 3 0-15,0 1 0 16,0-2 0-16,-3 1 0 16,-1-2 0-16,-6-4 0 15,-2-3 0-15,1-3 0 16,-2 1 0-16,-6-1 0 15,3-2 0-15,-1-3 0 16,-4 2 0-16,0-4 0 16,-1 0 0-16,2-1 0 15,-2 1 0-15,3 0 0 16,-1-1 0 0,2 0 0-16,-1 2 0 15,3-2 0-15,-2-1 0 16,2-3 0-16,3-2 0 15,0-3 0-15,0-3 0 16,0-2 0-16,0-2 0 16,0-2 0-16,0-3 0 15,0 1 0-15,0-1 0 16,0-5 0-16,0 0 0 16,0-5 0-1,2-2 0-15,-1-4 0 16,1 0 0-16,1-5 0 15,-2 0 0-15,2-2 0 16,-1 0 0-16,-1-2 0 16,1-3 0-16,-1-3 0 15,-1 0 0-15,0-5 0 16,0-3 0-16,-1-3 0 16,-4-1 0-16,-5-2 0 15,-10 1 0-15,-12-4 0 16,-7 4 0-1,-13-3 0-15,-8 0 0 16,-11-3 0-16,-10 2 0 0,-10 0 0 16,-13-2 0-1,-12 3 0-15,-9-1 0 16,-13 0 0-16,-10-1 0 16,-13 1 0-16,-7-1 0 15,-10 1 0-15,-8 2 0 16,-12-1 0-1,-3 1 0-15,-10 0 0 16,-7 2 0-16,-7 0 0 0,-2 2 0 16,-7 0 0-1,-4-3 0-15,2 5 0 0,1 0 0 16,-3 0 0 0,2-3 0-16,7 6 0 15,1-3 0-15,-5 1 0 16,11 1 0-16,2 3 0 15,2-3 0 1,3-1 0-16,12 3 0 16,6-3 0-16,8 0 0 0,5 1 0 15,13 1 0 1,5-3 0-16,11 0 0 16,9-1 0-16,11-1 0 15,7-3 0-15,9 1 0 16,11-4 0-16,11 1 0 15,12-1 0-15,9 3 0 0,7-3 0 32,8 1 0-32,5 0 0 0,8 0 0 15,10-2 0-15,7 0 0 16,10 1 0 0,8-3 0-16,6 0 0 0,0 0 0 15,3 0 0 1,2-2 0-16,-1-1 0 15,-1-2 0-15,-5-2 0 0,-1-3 0 16,-1-1 0-16,1-3 0 47,-9-1 0-47,8 1 0 0,-5-2 0 0,1-1 0 16,-3 0 0-16,7-1 0 0,-6-3 0 15,4-2 0 1,-1-4 0-16,2-4 0 15,-1-6 0-15,3-3 0 0,3-5 0 16,-3-5 0-16,2-8 0 16,3-6 0-16,-1-10 0 15,-1-7 0 1,3-6 0 0,2-6 0-16,-5-1 0 0,7-2 0 15,-1-1 0 1,2-3 0-16,-1-3 0 15,0-1 0-15,0-1 0 0,5-1 0 16,1 4 0-16,3 2 0 16,-3-4 0-16,8-2 0 31,2-3 0-31,0 1 0 0,-3-1 0 16,1 3 0-1,-5 4 0-15,-3 1 0 0,-4 2 0 16,-2 1 0-16,1 1 0 15,-1 4 0-15,0 3 0 16,1 3 0 0,-1 0 0-16,3 1 0 0,-3 0 0 15,0 2 0-15,0 2 0 16,0 4 0-16,0 4 0 16,0 2 0-16,0 4 0 15,0 2 0-15,0-1 0 16,0-1 0-1,0-2 0-15,0-1 0 16,0 0 0-16,0-1 0 16,0 2 0-16,0-1 0 15,0-1 0-15,0-2 0 32,0-3 0-32,0-4 0 0,0-2 0 15,2 0 0-15,0 0 0 16,3 0 0-16,-2 3 0 0,1 2 0 15,0-4 0 1,1-1 0-16,-3-1 0 16,0 0 0-16,-2 1 0 15,0 3 0-15,0 4 0 16,0 5 0-16,0 3 0 16,0 3 0-16,0 3 0 15,2 1 0 1,-2 0 0-16,2 1 0 0,-1 5 0 15,-1 0 0-15,0 4 0 16,0 6 0-16,0 3 0 16,0 3 0-1,0 3 0-15,0 4 0 16,0 1 0-16,0 3 0 16,-3 1 0-16,1 1 0 15,-2-3 0-15,-1 1 0 16,1 0 0-1,0-3 0-15,-1 2 0 0,-2 4 0 16,2 0 0 0,3 3 0-16,-2 6 0 0,2 1 0 15,-1 4 0 1,2 3 0 0,0-2 0-16,-3 2 0 0,4-2 0 15,-2-1 0-15,-1 0 0 16,-2-3 0-16,1-1 0 15,0-1 0-15,1 0 0 16,1 1 0-16,-2 2 0 16,2 2 0-16,0 4 0 15,2 1 0 1,0 6 0-16,-2-3 0 0,4 2 0 16,-2 1 0-1,0 0 0-15,-2 0 0 16,1-3 0-16,-2 6-336 15,-1-6-1514-15,2 1 161 16,8-8 137-16,11-6 119 16</inkml:trace>
  <inkml:trace contextRef="#ctx0" brushRef="#br1" timeOffset="151671.9">22312 11803 8191 0,'4'-3'0'31,"0"3"0"-31,1 1 0 0,1 9 0 0,-2 12 0 16,1 11 0 0,-3 10 0-16,1 9 0 15,-2 1 0-15,-2-3 0 16,-3-2 0 0,0-4 0-16,2-9 0 15,-1-10 0-15,2-8-270 0,1-7-199 16,1-9-185-1,-1-17-163-15,-3-12 28 0,-4-12 136 16,0-10 168 0,-3-5 98-16,1 4 111 15,3 6 88-15,5 4 398 0,1 9 170 16,3 4 179-16,10 13 191 16,14 9 36-16,14 6-86 15,15 6-147 1,8 8-89-16,-2 2-120 15,-5 1-102 1,-9 1-242-16,-12-4-20 16,-7-1-345-16,26-5-1472 15,-41-5 159-15,-2-6 136 0,-8-10 117 16</inkml:trace>
  <inkml:trace contextRef="#ctx0" brushRef="#br1" timeOffset="151868.8">22696 11560 6831 0,'0'-10'147'0,"1"5"0"16,4 3 2-16,4 6 0 15,2 14 3 1,2 14-1-16,3 4 3 0,-6 6 0 16,-1-2 3-16,-1-1-207 15,1-6-360 1,3-6-1406-16,0-10 155 0,0-7 132 15,-2-10 116 1</inkml:trace>
  <inkml:trace contextRef="#ctx0" brushRef="#br1" timeOffset="152205.02">22919 11589 6973 0,'0'-7'132'0,"0"6"0"16,0 5 2-1,1 11 0-15,2 11 1 0,0 17 1 16,8 5 1 0,4 3 1-16,8-3 2 0,7-6-140 15,6-6 0 1,0-8 0-16,-1-13 0 16,-5-7 0-16,-2-10 0 15,-11-10 0-15,-8-10 0 16,-5-9 0-16,-10-8 0 15,-10-10 0-15,-8 2 0 16,-4 3 0-16,-9 6 0 16,-3 9 0-16,5 10-23 15,7 7-363-15,37 8-520 16,-12 4-683 0,6 4 121-16,7-4 105 15</inkml:trace>
  <inkml:trace contextRef="#ctx0" brushRef="#br1" timeOffset="152595.54">23152 11609 5963 0,'13'5'235'0,"6"7"3"16,6 8 4-16,2 9 2 16,-1 4 2-16,-3 5 6 15,-3-1 1-15,-5-2 3 16,-8-6 6-1,-1-5-262-15,-3-8 0 16,-3-6 0-16,0-6 0 0,0-8 0 31,1-15 0-31,2-12 0 0,4-12 0 16,5-11 0 0,8-4 0-16,3 3 0 0,3 9 0 15,-1 13 0-15,1 8 0 16,1 17 0-16,4 6 0 15,-3 14 0-15,1 11 0 16,-4 9 0-16,-9 6 0 16,-8 7 0-1,-3 1 0-15,-7-1 0 16,1-1-438-16,-2-40-1384 16,3 27 155-16,3-14 134 15,7-11 116-15</inkml:trace>
  <inkml:trace contextRef="#ctx0" brushRef="#br1" timeOffset="152742.91">23849 11818 8191 0,'6'-13'0'15,"3"-3"0"-15,9-4 0 16,8-3 0-16,14 3-287 16,11 2-1576-1,11-2 162-15,6-3 140 16,4-2 120-16</inkml:trace>
  <inkml:trace contextRef="#ctx0" brushRef="#br1" timeOffset="153477.77">24393 11785 8191 0,'0'2'0'0,"4"-2"0"16,9-1 0-16,6-7 0 16,7-8 0-16,10-11 0 15,2-7 0-15,-5-9 0 16,-11-7 0 0,-8-11 0-16,-10-8 0 15,-5-9 0-15,-7-1 0 16,-1 7 0-16,0 12 0 15,0 16 0 1,-1 17 0-16,4 17 0 0,2 19 0 16,3 17 0-16,2 16 0 15,5 18 0-15,5 7 0 16,7 3 0-16,3-6 0 16,4-7 0-16,6-13 0 15,3-10 0-15,5-14 0 16,1-9 0-16,8-9 0 15,-8-9 0-15,-3-13 0 16,-9-13 0 0,-5-7 0-16,-14-12 0 15,-3-3 0-15,-5 5 0 16,-2 9 0-16,-9 14 0 16,-2 16 0-1,-5 11 0-15,-5 17 0 0,-2 14 0 16,2 14 0-16,7 5 0 15,8 7 0-15,5 0 0 16,6-6 0-16,10-7 0 16,8-5 0-16,2-12 0 15,13-9 0 1,1-10 0-16,4-8-188 16,2-9-249-16,-2-12-1335 15,-2-9 148-15,-5-11 128 16,-3-18 110-16</inkml:trace>
  <inkml:trace contextRef="#ctx0" brushRef="#br1" timeOffset="153717.1">25295 10830 5615 0,'-7'-11'265'16,"-4"3"3"-16,-4 5 5 31,1 12 3-31,2 19 4 0,8 26 4 0,2 15 4 31,4 17 4-31,2 6 5 0,-1 7-244 16,-2-7-53-16,1-2 0 15,-4-10 0-15,-5-9 0 16,0-12-90 0,-5-8-345-16,-5-16-1364 0,1-10 153 15,-5-14 130-15,-1-10 115 16</inkml:trace>
  <inkml:trace contextRef="#ctx0" brushRef="#br1" timeOffset="153851.03">25070 11608 5739 0,'8'-22'258'0,"9"-6"4"15,9-4 2-15,11-8 4 16,4 6-282 0,15 4-326-16,-2 0-1134 15,0-3 105-15,-12 2 92 16,1-4 83-1</inkml:trace>
  <inkml:trace contextRef="#ctx0" brushRef="#br1" timeOffset="154143.77">25544 10825 5707 0,'0'-10'261'0,"0"-1"4"15,0 7 3-15,0 5 4 16,0 17 3-1,0 22 5-15,0 13 3 0,-2 13 5 16,0 11 4 0,2 7-292-16,-2 2 0 0,2-4 0 15,0-5 0 1,6-7 0-16,2-10 0 16,7-12 0-16,10-10 0 15,9-14 0-15,5-11-271 16,5-7-287-1,-2-9-1159-15,-4-7 139 0,-11-11 121 16,-10-6 106-16</inkml:trace>
  <inkml:trace contextRef="#ctx0" brushRef="#br1" timeOffset="154280.63">25552 11317 6982 0,'-12'-10'131'15,"5"-3"0"-15,3-3 2 16,13-4 0-16,27 3 1 31,20 1-355-31,16-5-1512 16,11-4 141-1,2 0 124-15,-4-4 106 0</inkml:trace>
  <inkml:trace contextRef="#ctx0" brushRef="#br1" timeOffset="154905.57">26342 11162 8191 0,'18'-12'0'0,"9"-2"0"16,9 0 0 0,9 0 0-16,4 10 0 15,-4 8 0-15,-2 9 0 16,-7 10 0-16,-11 5 0 15,-12 7 0-15,-9 1 0 16,-6-2 0-16,-3-7 0 16,-5-5 0-16,3-8 0 15,-3-5 0-15,2-7 0 16,5-6 0-16,1-11 0 16,0-10 0-16,6-13 0 15,1-9 0 1,4-10 0-16,5 3 0 0,3 4-329 15,6 9-325 1,-3 8-1023-16,-2 17 135 16,6 9 114-16,-1 10 103 15</inkml:trace>
  <inkml:trace contextRef="#ctx0" brushRef="#br1" timeOffset="155207.34">26894 11080 4108 0,'8'5'264'15,"7"1"82"-15,6-3 23 16,10-1 12-16,3-2 17 15,4-8 26-15,2-4 11 16,-1-5 8-16,-8-6 12 16,-12-6-178-16,-9-4-130 15,-5 2-92 1,-8 2-19-16,-9 10-6 0,-9 11-7 16,-2 8-23-1,-10 13 0-15,-7 13 0 16,5 10 0-16,6 7 0 15,11 7 0-15,9-1 0 16,6-1 0-16,13-6 0 16,10-9 0-16,9-6 0 15,10-9-301-15,12-9-305 16,1-12-1091-16,2-4 137 16,-8-13 118-16,-2-6 103 15</inkml:trace>
  <inkml:trace contextRef="#ctx0" brushRef="#br1" timeOffset="155784.81">27461 10890 5554 0,'-14'0'277'16,"-1"4"2"-16,-6 10 6 16,-4 7 2-16,6 8 6 15,5 10 4-15,11 3 5 16,3-1 3-16,9-3 7 15,5-2-312-15,9-8 0 16,3-6 0-16,9-7-123 16,1-7-211-16,-3-5-157 15,0-3-187-15,14-16-830 16,-27-1 110 0,-8-8 96-16,0 15 4756 15,-4-31-4019-15,-23 5 154 16,24-4 144-16,-5 3 197 15,0-16 70-15,-2 31 102 16,-2 7 181-16,0 7 151 16,0 8 203-16,-2 10 121 15,0 9-148-15,2 10-142 16,-2 4-153-16,2 3-229 16,6 2-86-16,8-5 0 15,1-5 0-15,6-5 0 16,4-7 0-1,-1-8 0-15,1-5 0 16,-3-6 0-16,-3-9 0 16,-2-8 0-16,0-8 0 15,-4-4 0-15,1-2 0 16,-3 5 0-16,-4 8 0 16,-3 8 0-16,-2 8 0 15,0 7 0-15,6 7 0 16,-2 4 0-16,5 4 0 15,1 3 0-15,1-1 0 16,0 0-290-16,5-2-269 16,-2-7-1007-1,-3-6 116-15</inkml:trace>
  <inkml:trace contextRef="#ctx0" brushRef="#br1" timeOffset="156075.54">28053 10950 5598 0,'7'-1'207'16,"4"1"55"-16,6 1 2 15,1 4 4-15,-1 7 4 0,3 4 4 16,-6 6 5 0,1 1 3-16,-7 0 4 15,-2-2-156-15,-4-5-73 0,1-7-59 16,-2-3 0-1,-1-5 0-15,0-5 0 16,2-11 0-16,1-8 0 16,2-10 0-16,4-10 0 15,-1-6 0-15,4 2-398 16,-5-1-1434-16,0 13 156 16,5 12 136-16,-2 11 117 15</inkml:trace>
  <inkml:trace contextRef="#ctx0" brushRef="#br1" timeOffset="156460.3">28422 10962 4922 0,'13'-3'160'16,"10"-2"61"-16,8-4 30 16,5-9 38-16,0-4 19 15,2-12 12 1,-6-8 12-16,-7-2 11 0,-10 4 6 15,-7 5-87-15,-10 10-90 16,-14 11-64-16,-11 8-33 16,-5 9-38-16,-1 7-25 15,1 13-61-15,16 4-47 16,10 6-40-16,11 2-14 16,14 2 7-1,12-2-6-15,4 0 5 0,4-3 29 16,-3 1 9-1,-9-4 38-15,-8 0 97 16,-13-4 68-16,-3-5 34 16,-10-4 15-16,-8-6-3 15,-2-3 7 1,-3-3-263-16,-3-2-238 0,8-28-1333 16,6 18 135-16,12-7 116 15,10-9 102-15</inkml:trace>
  <inkml:trace contextRef="#ctx0" brushRef="#br1" timeOffset="156647.2">28887 10839 5736 0,'0'1'258'16,"0"5"3"0,0 8 4-16,0 7 4 15,0 3 3-15,0 10 4 16,0-2 4-16,0-2-58 15,4-3-440-15,2-5-1569 16,2-7 151-16,1-8 128 16,0-6 114-16</inkml:trace>
  <inkml:trace contextRef="#ctx0" brushRef="#br1" timeOffset="156891.97">28821 10877 5151 0,'11'-18'211'15,"6"-9"84"-15,3-11 3 0,5-10 5 16,-5-1 5-16,-6 3 4 16,-7 7 6-16,-7 8 4 15,-14 6 7-15,-13 10-76 16,-6 9-162-1,-6 3-381-15,4 6-269 16,9 2-1153-16,16 6 138 16,14-3 120-16</inkml:trace>
  <inkml:trace contextRef="#ctx0" brushRef="#br1" timeOffset="157170.71">29017 10726 5637 0,'4'24'268'15,"0"6"3"-15,2 8 5 16,-2 9 3-16,-1-5 4 16,3-8 4-16,1-4 5 15,3-6 4-15,0-7 6 16,-1-7-302 0,2-6 0-16,0-6 0 15,2-12 0-15,4-7 0 16,2-14 0-16,0-7 0 15,-1-8 0-15,-5 2 0 16,0 2-223-16,-3 10-285 16,12 5-1235-16,-15 20 144 15,-1 11 123-15,0 14 108 16</inkml:trace>
  <inkml:trace contextRef="#ctx0" brushRef="#br1" timeOffset="157453.96">29354 10833 2570 0,'25'2'97'16,"10"-2"9"-16,7 0 33 15,9-8 58 1,-11-4 48-16,-7-8 38 16,-7-10 41-16,-9-5 128 15,-10-1 102-15,-10 1-86 16,-10 5 1-16,-16 15 1 16,-17 11-27-16,-11 20-61 15,-4 16-48-15,10 11-41 16,18 10-37-16,22 7-147 15,25-2-109-15,23-4 0 16,17-11 0-16,6-8 0 16,8-13 0-16,-1-12-273 15,-11-6-222 1,-11-75-1238-16,-13 56 141 16,-18-4 124-16,-15-4 106 15</inkml:trace>
  <inkml:trace contextRef="#ctx0" brushRef="#br1" timeOffset="159423.4">21378 4223 5012 0,'0'-18'87'16,"3"2"19"-1,8 8 131-15,6 23 72 0,11 34 7 16,11 38 3-1,11 25 6-15,7 16 5 16,6-4 7-16,7-6-76 16,7-19-16-16,7-17-18 15,2-20-147-15,-6-18-80 16,-9-18 0-16,-13-12 0 16,-16-9 0-16,-15-6 0 15,-18-6 0 1,-5 0 0-16,-18 4 0 15,-17 10 0-15,-11 21 0 16,-4 24 0-16,0 34 0 16,11 34 0-16,23 28 0 15,30 15 0-15,27 10 0 16,17-2 0-16,9-14 0 16,-3-13 0-16,-19-16 0 15,-20-18 0-15,-22-19 0 16,-27-14 0-16,-22-15 0 15,-15-15 0-15,-3-17 0 16,-2-17-207-16,14-13-415 16,19-23-1095-1,18-22 139-15,15-26 121 16,23-20 106-16</inkml:trace>
  <inkml:trace contextRef="#ctx0" brushRef="#br1" timeOffset="160368.07">22673 5029 4347 0,'0'-18'310'0,"0"-2"64"15,0-2 7-15,0-1 8 16,0 8 9-16,0 9 7 15,0 4 9 1,1 9 9-16,2 13 9 16,-1 15-184-16,2 16-178 15,-3 14-70 1,1 10 0-16,-2 1 0 0,1-1 0 16,4-6 0-16,3-11 0 15,7-7 0-15,5-12 0 16,8-10 0-16,6-9 0 15,8-11 0 1,3-4 0-16,4-6-158 16,-4-3-189-16,-3-6-92 0,-8 0-41 15,-11-1 9-15,-8 1 52 16,-8 0 85 0,-6 3 68-16,-1-1 154 15,0 1 112-15,0-3 136 16,0 4 171-16,5-5 97 15,5 0 57-15,7-4 13 16,11-4-30-16,5-6-77 16,3-3-65-16,0-6-171 15,-7-5-131-15,-9-6 0 16,-10-1 0-16,-4 1 0 16,-9 7 0-16,-7 8 0 15,-8 11 0-15,-7 11 0 16,-6 12 0-1,-3 13 0-15,2 15 0 0,6 11 0 16,9 12 0 0,9 7 0-16,8-2 0 15,11-5 0-15,9-7 0 16,10-7 0-16,3-8 0 16,11-13 0-16,2-7-191 15,-3-7-214-15,34-9-1375 16,-41-12 149-16,-7-10 129 15,-6-12 112 1</inkml:trace>
  <inkml:trace contextRef="#ctx0" brushRef="#br1" timeOffset="160645.82">23597 4685 5046 0,'0'-14'323'0,"0"0"6"0,0 3 5 16,-3 3 6-16,3 21 6 16,0 24 7-16,-1 19 5 15,1 21 8-15,3 16 5 16,1 4-346 0,3 0-25-16,2-3 0 15,-3-10 0-15,-2-7 0 16,-1-8 0-16,-6-6-345 15,0-12-439-15,-6-11-853 16,0-16 127-16,-5-13 112 16,1-14 97-16</inkml:trace>
  <inkml:trace contextRef="#ctx0" brushRef="#br1" timeOffset="160774.7">23529 5443 4916 0,'2'-19'277'15,"4"-6"6"-15,9-5-39 16,10-6-183-16,9 9-243 15,14-2-1079-15,6-1 79 16,-2-7 69 0,-6-5 63-16</inkml:trace>
  <inkml:trace contextRef="#ctx0" brushRef="#br1" timeOffset="161037.03">23960 4559 5402 0,'0'-10'291'0,"1"0"4"16,-1 5 5-16,0 10 5 16,2 20 4-16,-1 25 5 15,-1 22 5-15,1 19 5 16,-1 9 8-16,2 5-332 16,1-8 0-16,5-6 0 15,4-14 0 1,5-10 0-16,5-15 0 15,5-10 0-15,8-12-258 16,5-11-233-16,2-39-1247 16,0 17 143-1,-7-12 122-15,-9-11 109 16</inkml:trace>
  <inkml:trace contextRef="#ctx0" brushRef="#br1" timeOffset="161185.87">24042 5114 5418 0,'-7'-15'289'15,"4"-5"5"-15,11-2 4 16,16-4-38-16,25 5-237 16,13 4-186-16,10-3-1307 15,-1 10 105-15,-12 3 92 16,-19-1 82-16</inkml:trace>
  <inkml:trace contextRef="#ctx0" brushRef="#br1" timeOffset="162310.54">23370 6407 7791 0,'0'-7'44'16,"0"4"0"-16,0-1 0 16,3 11 1-16,3 15-1 0,0 13 0 15,4 10 1-15,0 7 0 16,-4 2 0 0,0-5-45-16,-3-7 0 15,-3-6 0-15,2-10 0 16,-2-8 0-16,0-6 0 15,-2-8 0-15,-1-4 0 16,-5-14 0-16,1-11 0 16,4-17 0-1,0-18 0-15,11-25 0 0,16-13 0 16,12-4 0-16,11 3 0 16,10 11 0-16,1 24 0 15,-6 21 0-15,-13 19 0 16,-16 16 0-16,-13 15 0 15,-17 13 0-15,-16 12 0 16,-13 10 0 0,-5 9 0-16,-5 2 0 15,9-1 0-15,12-1 0 16,15-5 0-16,13-3 0 16,17-5 0-16,10-5 0 15,8-3 0-15,4-2 0 16,-2-8 0-1,-2-1 0-15,-12-4 0 0,-10-4 0 16,-6-4 0 0,-3-1 0-16,-6-1 0 15,1-3 0-15,2 0 0 0,3-2 0 16,11 0 0 0,8-2 0-16,8-7 0 15,10-7 0-15,5-9 0 16,-4-10 0-16,1-13 0 15,-9-6 0 1,-8 1 0-16,-13 7 0 16,-6 6 0-16,-11 16 0 0,-14 9 0 15,-12 9 0-15,-6 11 0 16,-8 12 0-16,-2 13 0 16,8 10 0-1,13 9 0-15,11 2 0 0,11-3 0 16,16-2 0-1,10-9 0-15,10-5 0 16,10-10 0-16,14-8-286 16,0-6-238-16,-1-43-1198 15,-4 25 140-15,-8-8 121 16,-7-12 107-16</inkml:trace>
  <inkml:trace contextRef="#ctx0" brushRef="#br1" timeOffset="162571.3">24497 6195 5410 0,'-6'0'280'0,"-7"1"4"0,-7 9 4 15,-2 13 5 1,1 8 4-16,2 14 5 16,9 10 4-16,5-1 5 15,8-1 5-15,9-5-212 16,8-6-104-16,7-10 0 15,10-4 0-15,4-10-281 16,4-6-157-16,-1-9-272 16,-8-19-849-16,-6 0 117 15,-13-13 101 1,-7-6 91-16</inkml:trace>
  <inkml:trace contextRef="#ctx0" brushRef="#br1" timeOffset="162895.51">24705 6273 4379 0,'0'-12'286'15,"0"5"88"-15,0 1 9 16,1 4 7-16,1 13 7 16,1 17 10-16,4 7 8 15,2 6 7-15,4 4 11 16,5-4-229-16,4-5-103 16,3-6-101-16,3-11 0 15,7-6 0-15,-6-10 0 16,0-3 0-16,-3-11 0 15,-4-8 0 1,-7-10 0-16,0-7 0 16,-4-7 0-16,-2 3 0 15,-3 7 0-15,-3 11 0 16,-1 8 0-16,-2 10 0 16,0 10 0-16,5 4 0 15,1 11 0-15,0 8 0 16,2 3-175-16,-1 1-202 15,4 0-331-15,-6-8-895 16,1-9 123-16,-3-8 106 16,-2-7 95-16</inkml:trace>
  <inkml:trace contextRef="#ctx0" brushRef="#br1" timeOffset="163184.24">25142 6308 4142 0,'15'-8'167'0,"7"1"26"15,4 2 83-15,5 0 73 16,-8 10 53-16,-4 7 10 16,-4 4 8-16,-6 2 9 15,-4 4 9-15,-5 0-147 16,2-3-36-16,-4-6-27 16,2-4-94-1,2-4-79-15,-2-4-55 0,0-8 0 16,0-9 0-1,2-11 0-15,3-7 0 0,3-11 0 16,6-1 0 0,-1 5 0-1,2 5-157-15,0 7-355 0,1-29-1249 16,-1 42 147-16,1 6 126 16</inkml:trace>
  <inkml:trace contextRef="#ctx0" brushRef="#br1" timeOffset="163582.87">25502 6236 4618 0,'14'-3'160'15,"1"-5"70"-15,8-2 80 0,6-6 42 16,-2-5 7-16,-1-6 7 16,-3-6 6-16,-5-1 7 15,-5 1 9-15,-6 3-114 16,-7 9-65-16,-2 6-78 15,-9 7-88 1,-8 6-53-16,-6 9-77 16,-1 6-100-16,1 7-69 15,9 4-15-15,10 7 0 16,12-1 3-16,13 4 3 16,8-1 10-16,5-3 17 15,5 1 78-15,-5-5 137 16,-5-2 135-16,-11-5 123 15,-11-4 21-15,-4-4 7 16,-7-3 4 0,-4-1 4-16,-7-3-3 15,1-1-119-15,0 1-277 0,5-3-312 16,6-45-1222 0,5 39 132-16,9-4 113 15,7-5 100-15</inkml:trace>
  <inkml:trace contextRef="#ctx0" brushRef="#br1" timeOffset="163760.7">25927 6161 5613 0,'0'-7'271'15,"2"3"2"1,-2 1 6-16,0 6 2 0,0 6 6 31,0 10 2-31,4 5 6 16,0 6 3-16,3-2-213 0,5 0-681 15,-1-4-1124-15,-4-9 139 16,0-7 122-16,-3-5 105 16</inkml:trace>
  <inkml:trace contextRef="#ctx0" brushRef="#br1" timeOffset="163995.49">25889 6095 4675 0,'9'-22'319'0,"-1"-8"28"15,1-7 6-15,0-5 7 16,-6 10 8-16,-8 5 6 16,-6 5 7-16,-5 9 7 15,0 8-144-15,-3 1-413 16,9 6-431-16,5-50-1032 15,10 55 126-15,13 2 112 16</inkml:trace>
  <inkml:trace contextRef="#ctx0" brushRef="#br1" timeOffset="164246.25">26067 5982 3943 0,'8'14'308'0,"-2"5"101"15,3 7 10-15,3 6 8 16,-3 1 11-16,2-3 9 15,0 1 11-15,0-6 10 16,-2-6 12-16,-2-7-203 16,-2-4-160-16,2-6-117 15,-1-6 0-15,1-8 0 16,4-9 0-16,2-12 0 16,-2-6 0-16,-1-7 0 15,1-4 0-15,-5 10-427 16,4 2-1399-1,-3 17 157-15,4 11 134 16</inkml:trace>
  <inkml:trace contextRef="#ctx0" brushRef="#br1" timeOffset="164504.02">26461 6046 3886 0,'18'-1'91'0,"2"-5"24"15,7-4 31-15,6-4 22 16,-12-2 15-16,-5-10 28 15,-5-2 69-15,-7 2 68 16,-6 3 78-16,-13 9-63 16,-10 7-18-16,-4 18-24 15,-7 14-28-15,3 14-21 16,12 10-11-16,12 5-28 16,14 2-75-16,10-4-72 15,14-7-81 1,11-6-338-16,12-15-1518 15,2-10 161-15,5-8 137 16,-3-10 119-16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A43BDB-51EF-4CC3-BCF9-D965D5B295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9CFE3E-01BC-4E4C-855D-1B803D0D6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502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509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509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7A784FE-0C76-4568-AE22-AAA893FBCBC1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0921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7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25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75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361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0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25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81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9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0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30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34194-05A4-4C32-B5DC-13AF19E990CD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E5C4E-80CF-4AD7-A467-5FB6D003F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2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emf"/><Relationship Id="rId4" Type="http://schemas.openxmlformats.org/officeDocument/2006/relationships/customXml" Target="../ink/ink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emf"/><Relationship Id="rId4" Type="http://schemas.openxmlformats.org/officeDocument/2006/relationships/customXml" Target="../ink/ink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emf"/><Relationship Id="rId4" Type="http://schemas.openxmlformats.org/officeDocument/2006/relationships/customXml" Target="../ink/ink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emf"/><Relationship Id="rId4" Type="http://schemas.openxmlformats.org/officeDocument/2006/relationships/customXml" Target="../ink/ink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62200" y="1066800"/>
            <a:ext cx="7239000" cy="1752600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en-US" sz="3600" b="1" dirty="0">
                <a:solidFill>
                  <a:srgbClr val="0070C0"/>
                </a:solidFill>
                <a:latin typeface="Times New Roman" panose="02020603050405020304" pitchFamily="18" charset="0"/>
                <a:ea typeface="+mn-ea"/>
                <a:cs typeface="+mn-cs"/>
              </a:rPr>
              <a:t>Compiler Construction</a:t>
            </a:r>
          </a:p>
        </p:txBody>
      </p:sp>
      <p:sp>
        <p:nvSpPr>
          <p:cNvPr id="4099" name="Rectangle 5"/>
          <p:cNvSpPr txBox="1">
            <a:spLocks noChangeArrowheads="1"/>
          </p:cNvSpPr>
          <p:nvPr/>
        </p:nvSpPr>
        <p:spPr bwMode="auto">
          <a:xfrm>
            <a:off x="3505201" y="3429001"/>
            <a:ext cx="5324475" cy="241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86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6858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b="1" dirty="0">
                <a:cs typeface="Times New Roman" panose="02020603050405020304" pitchFamily="18" charset="0"/>
              </a:rPr>
              <a:t>Mukesh Kumar Tripathi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>
                <a:cs typeface="Times New Roman" panose="02020603050405020304" pitchFamily="18" charset="0"/>
              </a:rPr>
              <a:t>Assistant Professor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>
                <a:cs typeface="Times New Roman" panose="02020603050405020304" pitchFamily="18" charset="0"/>
              </a:rPr>
              <a:t>Department of Information Technology</a:t>
            </a:r>
          </a:p>
          <a:p>
            <a:pPr algn="ctr">
              <a:lnSpc>
                <a:spcPct val="80000"/>
              </a:lnSpc>
              <a:spcBef>
                <a:spcPts val="1000"/>
              </a:spcBef>
              <a:buNone/>
            </a:pPr>
            <a:r>
              <a:rPr lang="en-US" altLang="en-US" dirty="0" err="1">
                <a:cs typeface="Times New Roman" panose="02020603050405020304" pitchFamily="18" charset="0"/>
              </a:rPr>
              <a:t>Vasavi</a:t>
            </a:r>
            <a:r>
              <a:rPr lang="en-US" altLang="en-US" dirty="0">
                <a:cs typeface="Times New Roman" panose="02020603050405020304" pitchFamily="18" charset="0"/>
              </a:rPr>
              <a:t> College </a:t>
            </a:r>
            <a:r>
              <a:rPr lang="en-US" altLang="en-US">
                <a:cs typeface="Times New Roman" panose="02020603050405020304" pitchFamily="18" charset="0"/>
              </a:rPr>
              <a:t>of Engineering</a:t>
            </a:r>
            <a:endParaRPr lang="en-US" alt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169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6" name="Text Box 3"/>
          <p:cNvSpPr txBox="1">
            <a:spLocks noChangeArrowheads="1"/>
          </p:cNvSpPr>
          <p:nvPr/>
        </p:nvSpPr>
        <p:spPr bwMode="auto">
          <a:xfrm>
            <a:off x="463226" y="860425"/>
            <a:ext cx="2363787" cy="120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i="1" dirty="0"/>
              <a:t>A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B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C</a:t>
            </a:r>
            <a:r>
              <a:rPr lang="en-US" altLang="en-US" dirty="0">
                <a:sym typeface="Symbol" panose="05050102010706020507" pitchFamily="18" charset="2"/>
              </a:rPr>
              <a:t> | </a:t>
            </a:r>
            <a:r>
              <a:rPr lang="en-US" altLang="en-US" b="1" dirty="0">
                <a:sym typeface="Symbol" panose="05050102010706020507" pitchFamily="18" charset="2"/>
              </a:rPr>
              <a:t>a</a:t>
            </a:r>
            <a:br>
              <a:rPr lang="en-US" altLang="en-US" b="1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B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C A </a:t>
            </a:r>
            <a:r>
              <a:rPr lang="en-US" altLang="en-US" dirty="0">
                <a:sym typeface="Symbol" panose="05050102010706020507" pitchFamily="18" charset="2"/>
              </a:rPr>
              <a:t>| </a:t>
            </a:r>
            <a:r>
              <a:rPr lang="en-US" altLang="en-US" i="1" dirty="0">
                <a:sym typeface="Symbol" panose="05050102010706020507" pitchFamily="18" charset="2"/>
              </a:rPr>
              <a:t>A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b</a:t>
            </a:r>
            <a:br>
              <a:rPr lang="en-US" altLang="en-US" b="1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C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A B</a:t>
            </a:r>
            <a:r>
              <a:rPr lang="en-US" altLang="en-US" dirty="0">
                <a:sym typeface="Symbol" panose="05050102010706020507" pitchFamily="18" charset="2"/>
              </a:rPr>
              <a:t> | </a:t>
            </a:r>
            <a:r>
              <a:rPr lang="en-US" altLang="en-US" i="1" dirty="0">
                <a:sym typeface="Symbol" panose="05050102010706020507" pitchFamily="18" charset="2"/>
              </a:rPr>
              <a:t>C </a:t>
            </a:r>
            <a:r>
              <a:rPr lang="en-US" altLang="en-US" i="1" dirty="0" err="1">
                <a:sym typeface="Symbol" panose="05050102010706020507" pitchFamily="18" charset="2"/>
              </a:rPr>
              <a:t>C</a:t>
            </a:r>
            <a:r>
              <a:rPr lang="en-US" altLang="en-US" dirty="0">
                <a:sym typeface="Symbol" panose="05050102010706020507" pitchFamily="18" charset="2"/>
              </a:rPr>
              <a:t> | </a:t>
            </a:r>
            <a:r>
              <a:rPr lang="en-US" altLang="en-US" b="1" dirty="0">
                <a:sym typeface="Symbol" panose="05050102010706020507" pitchFamily="18" charset="2"/>
              </a:rPr>
              <a:t>a</a:t>
            </a:r>
            <a:endParaRPr lang="en-US" altLang="en-US" dirty="0">
              <a:sym typeface="Symbol" panose="05050102010706020507" pitchFamily="18" charset="2"/>
            </a:endParaRPr>
          </a:p>
        </p:txBody>
      </p:sp>
      <p:sp>
        <p:nvSpPr>
          <p:cNvPr id="156677" name="Text Box 4"/>
          <p:cNvSpPr txBox="1">
            <a:spLocks noChangeArrowheads="1"/>
          </p:cNvSpPr>
          <p:nvPr/>
        </p:nvSpPr>
        <p:spPr bwMode="auto">
          <a:xfrm>
            <a:off x="3039737" y="1165225"/>
            <a:ext cx="37353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/>
              <a:t>Choose arrangement: </a:t>
            </a:r>
            <a:r>
              <a:rPr lang="en-US" altLang="en-US" i="1"/>
              <a:t>A</a:t>
            </a:r>
            <a:r>
              <a:rPr lang="en-US" altLang="en-US"/>
              <a:t>, </a:t>
            </a:r>
            <a:r>
              <a:rPr lang="en-US" altLang="en-US" i="1"/>
              <a:t>B</a:t>
            </a:r>
            <a:r>
              <a:rPr lang="en-US" altLang="en-US"/>
              <a:t>, </a:t>
            </a:r>
            <a:r>
              <a:rPr lang="en-US" altLang="en-US" i="1"/>
              <a:t>C</a:t>
            </a:r>
            <a:endParaRPr lang="en-US" altLang="en-US"/>
          </a:p>
        </p:txBody>
      </p:sp>
      <p:sp>
        <p:nvSpPr>
          <p:cNvPr id="156679" name="AutoShape 7"/>
          <p:cNvSpPr>
            <a:spLocks/>
          </p:cNvSpPr>
          <p:nvPr/>
        </p:nvSpPr>
        <p:spPr bwMode="auto">
          <a:xfrm>
            <a:off x="2811137" y="860425"/>
            <a:ext cx="228600" cy="1066800"/>
          </a:xfrm>
          <a:prstGeom prst="rightBrace">
            <a:avLst>
              <a:gd name="adj1" fmla="val 38889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34950"/>
            <a:ext cx="10515600" cy="625475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Eliminate Indirect Left Recursion – Example #1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71320" y="267480"/>
              <a:ext cx="11351880" cy="6287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040" y="251640"/>
                <a:ext cx="11370960" cy="631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4060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6" name="Text Box 3"/>
          <p:cNvSpPr txBox="1">
            <a:spLocks noChangeArrowheads="1"/>
          </p:cNvSpPr>
          <p:nvPr/>
        </p:nvSpPr>
        <p:spPr bwMode="auto">
          <a:xfrm>
            <a:off x="474242" y="779439"/>
            <a:ext cx="2363787" cy="120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i="1" dirty="0"/>
              <a:t>A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B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C</a:t>
            </a:r>
            <a:r>
              <a:rPr lang="en-US" altLang="en-US" dirty="0">
                <a:sym typeface="Symbol" panose="05050102010706020507" pitchFamily="18" charset="2"/>
              </a:rPr>
              <a:t> | </a:t>
            </a:r>
            <a:r>
              <a:rPr lang="en-US" altLang="en-US" b="1" dirty="0">
                <a:sym typeface="Symbol" panose="05050102010706020507" pitchFamily="18" charset="2"/>
              </a:rPr>
              <a:t>a</a:t>
            </a:r>
            <a:br>
              <a:rPr lang="en-US" altLang="en-US" b="1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B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C A </a:t>
            </a:r>
            <a:r>
              <a:rPr lang="en-US" altLang="en-US" dirty="0">
                <a:sym typeface="Symbol" panose="05050102010706020507" pitchFamily="18" charset="2"/>
              </a:rPr>
              <a:t>| </a:t>
            </a:r>
            <a:r>
              <a:rPr lang="en-US" altLang="en-US" i="1" dirty="0">
                <a:sym typeface="Symbol" panose="05050102010706020507" pitchFamily="18" charset="2"/>
              </a:rPr>
              <a:t>A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b="1" dirty="0">
                <a:sym typeface="Symbol" panose="05050102010706020507" pitchFamily="18" charset="2"/>
              </a:rPr>
              <a:t>b</a:t>
            </a:r>
            <a:br>
              <a:rPr lang="en-US" altLang="en-US" b="1" dirty="0">
                <a:sym typeface="Symbol" panose="05050102010706020507" pitchFamily="18" charset="2"/>
              </a:rPr>
            </a:br>
            <a:r>
              <a:rPr lang="en-US" altLang="en-US" i="1" dirty="0">
                <a:sym typeface="Symbol" panose="05050102010706020507" pitchFamily="18" charset="2"/>
              </a:rPr>
              <a:t>C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A B</a:t>
            </a:r>
            <a:r>
              <a:rPr lang="en-US" altLang="en-US" dirty="0">
                <a:sym typeface="Symbol" panose="05050102010706020507" pitchFamily="18" charset="2"/>
              </a:rPr>
              <a:t> | </a:t>
            </a:r>
            <a:r>
              <a:rPr lang="en-US" altLang="en-US" i="1" dirty="0">
                <a:sym typeface="Symbol" panose="05050102010706020507" pitchFamily="18" charset="2"/>
              </a:rPr>
              <a:t>C </a:t>
            </a:r>
            <a:r>
              <a:rPr lang="en-US" altLang="en-US" i="1" dirty="0" err="1">
                <a:sym typeface="Symbol" panose="05050102010706020507" pitchFamily="18" charset="2"/>
              </a:rPr>
              <a:t>C</a:t>
            </a:r>
            <a:r>
              <a:rPr lang="en-US" altLang="en-US" dirty="0">
                <a:sym typeface="Symbol" panose="05050102010706020507" pitchFamily="18" charset="2"/>
              </a:rPr>
              <a:t> | </a:t>
            </a:r>
            <a:r>
              <a:rPr lang="en-US" altLang="en-US" b="1" dirty="0">
                <a:sym typeface="Symbol" panose="05050102010706020507" pitchFamily="18" charset="2"/>
              </a:rPr>
              <a:t>a</a:t>
            </a:r>
            <a:endParaRPr lang="en-US" altLang="en-US" dirty="0">
              <a:sym typeface="Symbol" panose="05050102010706020507" pitchFamily="18" charset="2"/>
            </a:endParaRPr>
          </a:p>
        </p:txBody>
      </p:sp>
      <p:sp>
        <p:nvSpPr>
          <p:cNvPr id="156677" name="Text Box 4"/>
          <p:cNvSpPr txBox="1">
            <a:spLocks noChangeArrowheads="1"/>
          </p:cNvSpPr>
          <p:nvPr/>
        </p:nvSpPr>
        <p:spPr bwMode="auto">
          <a:xfrm>
            <a:off x="3050753" y="1084239"/>
            <a:ext cx="37353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/>
              <a:t>Choose arrangement: </a:t>
            </a:r>
            <a:r>
              <a:rPr lang="en-US" altLang="en-US" i="1"/>
              <a:t>A</a:t>
            </a:r>
            <a:r>
              <a:rPr lang="en-US" altLang="en-US"/>
              <a:t>, </a:t>
            </a:r>
            <a:r>
              <a:rPr lang="en-US" altLang="en-US" i="1"/>
              <a:t>B</a:t>
            </a:r>
            <a:r>
              <a:rPr lang="en-US" altLang="en-US"/>
              <a:t>, </a:t>
            </a:r>
            <a:r>
              <a:rPr lang="en-US" altLang="en-US" i="1"/>
              <a:t>C</a:t>
            </a:r>
            <a:endParaRPr lang="en-US" altLang="en-US"/>
          </a:p>
        </p:txBody>
      </p:sp>
      <p:sp>
        <p:nvSpPr>
          <p:cNvPr id="156679" name="AutoShape 7"/>
          <p:cNvSpPr>
            <a:spLocks/>
          </p:cNvSpPr>
          <p:nvPr/>
        </p:nvSpPr>
        <p:spPr bwMode="auto">
          <a:xfrm>
            <a:off x="2822153" y="779439"/>
            <a:ext cx="228600" cy="1066800"/>
          </a:xfrm>
          <a:prstGeom prst="rightBrace">
            <a:avLst>
              <a:gd name="adj1" fmla="val 38889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34950"/>
            <a:ext cx="10515600" cy="625475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Eliminate Indirect Left Recursion – Example #1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65600" y="989640"/>
              <a:ext cx="11041200" cy="5868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1920" y="973080"/>
                <a:ext cx="11068560" cy="590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3368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297456" y="199873"/>
            <a:ext cx="11490592" cy="582326"/>
          </a:xfrm>
        </p:spPr>
        <p:txBody>
          <a:bodyPr>
            <a:no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Factoring</a:t>
            </a:r>
          </a:p>
        </p:txBody>
      </p:sp>
      <p:sp>
        <p:nvSpPr>
          <p:cNvPr id="2662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97455" y="1098511"/>
            <a:ext cx="11600761" cy="5081951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 factoring is a grammar transformation that is useful for producing a grammar suitable for predictive or top-down parsing.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 factoring is removing the common left factor that appears in two productions of the same non-terminal. It is done to avoid back-tracking by the parser.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predictive parser insists that the grammar must be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left-factored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following grammar:</a:t>
            </a:r>
          </a:p>
          <a:p>
            <a:pPr marL="457200" lvl="1" indent="0">
              <a:buNone/>
              <a:defRPr/>
            </a:pP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stmt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stmt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stmt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|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stmt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seeing input 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is not clear for the parser which production to use.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49160" y="784800"/>
              <a:ext cx="7357320" cy="4703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7640" y="772560"/>
                <a:ext cx="7375320" cy="473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9674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Grp="1" noChangeArrowheads="1"/>
          </p:cNvSpPr>
          <p:nvPr>
            <p:ph type="title"/>
          </p:nvPr>
        </p:nvSpPr>
        <p:spPr>
          <a:xfrm>
            <a:off x="122104" y="155804"/>
            <a:ext cx="10515600" cy="637410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Factoring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37920" y="595800"/>
              <a:ext cx="7917480" cy="4312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27120" y="579240"/>
                <a:ext cx="7944840" cy="434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1156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Rectangle 2"/>
          <p:cNvSpPr>
            <a:spLocks noGrp="1" noChangeArrowheads="1"/>
          </p:cNvSpPr>
          <p:nvPr>
            <p:ph type="title"/>
          </p:nvPr>
        </p:nvSpPr>
        <p:spPr>
          <a:xfrm>
            <a:off x="298373" y="276992"/>
            <a:ext cx="10515600" cy="582326"/>
          </a:xfrm>
        </p:spPr>
        <p:txBody>
          <a:bodyPr>
            <a:no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Factoring -- Algorithm </a:t>
            </a:r>
          </a:p>
        </p:txBody>
      </p:sp>
      <p:sp>
        <p:nvSpPr>
          <p:cNvPr id="2867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1592" y="977326"/>
            <a:ext cx="11390523" cy="4351338"/>
          </a:xfrm>
        </p:spPr>
        <p:txBody>
          <a:bodyPr>
            <a:normAutofit/>
          </a:bodyPr>
          <a:lstStyle/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non-terminal A with two or more alternatives (production rules) with a common non-empty prefix, let say</a:t>
            </a:r>
          </a:p>
          <a:p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 A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 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... | 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 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... | 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</a:p>
          <a:p>
            <a:pPr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convert it into</a:t>
            </a:r>
          </a:p>
          <a:p>
            <a:pPr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 A</a:t>
            </a:r>
            <a:r>
              <a:rPr lang="en-US" alt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’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 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... | 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m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</a:p>
          <a:p>
            <a:pPr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A</a:t>
            </a:r>
            <a:r>
              <a:rPr lang="en-US" alt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’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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... | </a:t>
            </a:r>
            <a:r>
              <a:rPr lang="en-US" alt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 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50360" y="2091960"/>
              <a:ext cx="9530280" cy="2212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5960" y="2075400"/>
                <a:ext cx="9549360" cy="224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7833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0" name="Rectangle 2"/>
          <p:cNvSpPr>
            <a:spLocks noGrp="1" noChangeArrowheads="1"/>
          </p:cNvSpPr>
          <p:nvPr>
            <p:ph type="title"/>
          </p:nvPr>
        </p:nvSpPr>
        <p:spPr>
          <a:xfrm>
            <a:off x="188205" y="188855"/>
            <a:ext cx="10515600" cy="681477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Factoring – Example 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49840" y="654840"/>
              <a:ext cx="10848960" cy="4713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2920" y="642240"/>
                <a:ext cx="10870560" cy="474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3843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0" name="Rectangle 2"/>
          <p:cNvSpPr>
            <a:spLocks noGrp="1" noChangeArrowheads="1"/>
          </p:cNvSpPr>
          <p:nvPr>
            <p:ph type="title"/>
          </p:nvPr>
        </p:nvSpPr>
        <p:spPr>
          <a:xfrm>
            <a:off x="188205" y="188855"/>
            <a:ext cx="10515600" cy="681477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Factoring – Example 2</a:t>
            </a:r>
          </a:p>
        </p:txBody>
      </p:sp>
      <p:sp>
        <p:nvSpPr>
          <p:cNvPr id="2970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2609" y="1208680"/>
            <a:ext cx="10515600" cy="4351338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en-US" sz="2400" u="sng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bB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</a:t>
            </a:r>
            <a:r>
              <a:rPr lang="en-US" altLang="en-US" sz="2400" u="sng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B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cdg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cdeB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cdfB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</a:t>
            </a:r>
          </a:p>
          <a:p>
            <a:pPr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85720" y="910800"/>
              <a:ext cx="5335560" cy="5942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9160" y="903960"/>
                <a:ext cx="5368680" cy="596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4022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4" name="Rectangle 2"/>
          <p:cNvSpPr>
            <a:spLocks noGrp="1" noChangeArrowheads="1"/>
          </p:cNvSpPr>
          <p:nvPr>
            <p:ph type="title"/>
          </p:nvPr>
        </p:nvSpPr>
        <p:spPr>
          <a:xfrm>
            <a:off x="155154" y="177839"/>
            <a:ext cx="10515600" cy="648427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Factoring – Example 3</a:t>
            </a:r>
          </a:p>
        </p:txBody>
      </p:sp>
      <p:sp>
        <p:nvSpPr>
          <p:cNvPr id="3072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7525" y="999359"/>
            <a:ext cx="10515600" cy="4351338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 ad | a | ab |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abc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b			</a:t>
            </a:r>
          </a:p>
          <a:p>
            <a:pPr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 			</a:t>
            </a:r>
          </a:p>
          <a:p>
            <a:pPr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09400" y="1324440"/>
              <a:ext cx="4184640" cy="5441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840" y="1314720"/>
                <a:ext cx="4216680" cy="546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7324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Rectangle 2"/>
          <p:cNvSpPr>
            <a:spLocks noGrp="1" noChangeArrowheads="1"/>
          </p:cNvSpPr>
          <p:nvPr>
            <p:ph type="title"/>
          </p:nvPr>
        </p:nvSpPr>
        <p:spPr>
          <a:xfrm>
            <a:off x="231354" y="89704"/>
            <a:ext cx="11611779" cy="648427"/>
          </a:xfrm>
        </p:spPr>
        <p:txBody>
          <a:bodyPr>
            <a:normAutofit/>
          </a:bodyPr>
          <a:lstStyle/>
          <a:p>
            <a:pPr algn="ctr"/>
            <a:r>
              <a:rPr lang="en-US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Recursion</a:t>
            </a:r>
          </a:p>
        </p:txBody>
      </p:sp>
      <p:sp>
        <p:nvSpPr>
          <p:cNvPr id="1946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3457" y="900209"/>
            <a:ext cx="11489676" cy="4351338"/>
          </a:xfrm>
        </p:spPr>
        <p:txBody>
          <a:bodyPr>
            <a:normAutofit/>
          </a:bodyPr>
          <a:lstStyle/>
          <a:p>
            <a:pPr algn="just"/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grammar is  </a:t>
            </a:r>
            <a:r>
              <a:rPr lang="en-US" alt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 recursive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if it has a non-terminal A such that there is a derivation</a:t>
            </a:r>
          </a:p>
          <a:p>
            <a:pPr algn="just"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A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 A    for some string . </a:t>
            </a:r>
          </a:p>
          <a:p>
            <a:pPr algn="just"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Top-down parsing techniques 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cannot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handle left-recursive grammars.</a:t>
            </a: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So, we have to convert a left-recursive grammar into an equivalent grammar which is not left-recursive.</a:t>
            </a:r>
          </a:p>
          <a:p>
            <a:pPr algn="just"/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The left-recursion may appear in a single step of the derivation (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immediate left-recursion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), or may appear in more than one step of the derivation.</a:t>
            </a:r>
          </a:p>
        </p:txBody>
      </p:sp>
      <p:sp>
        <p:nvSpPr>
          <p:cNvPr id="19462" name="Text Box 4"/>
          <p:cNvSpPr txBox="1">
            <a:spLocks noChangeArrowheads="1"/>
          </p:cNvSpPr>
          <p:nvPr/>
        </p:nvSpPr>
        <p:spPr bwMode="auto">
          <a:xfrm>
            <a:off x="986010" y="1284384"/>
            <a:ext cx="28416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+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8000" y="712080"/>
              <a:ext cx="12075840" cy="6084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200" y="699840"/>
                <a:ext cx="12099960" cy="610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525560" y="87120"/>
              <a:ext cx="5195880" cy="762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14400" y="75240"/>
                <a:ext cx="5211360" cy="78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6102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>
          <a:xfrm>
            <a:off x="236478" y="235717"/>
            <a:ext cx="10515600" cy="551517"/>
          </a:xfrm>
        </p:spPr>
        <p:txBody>
          <a:bodyPr>
            <a:no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Immediate Left Recursion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30440" y="161280"/>
              <a:ext cx="11289600" cy="5014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9280" y="144720"/>
                <a:ext cx="11314080" cy="504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33360" y="703800"/>
              <a:ext cx="8439120" cy="4435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6800" y="691560"/>
                <a:ext cx="8472240" cy="446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7321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>
          <a:xfrm>
            <a:off x="236478" y="235717"/>
            <a:ext cx="10515600" cy="551517"/>
          </a:xfrm>
        </p:spPr>
        <p:txBody>
          <a:bodyPr>
            <a:no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Immediate Left Recursion (contd.)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21400" y="100080"/>
              <a:ext cx="10811880" cy="5138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4840" y="86400"/>
                <a:ext cx="10836720" cy="51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842200" y="1011960"/>
              <a:ext cx="8290800" cy="37972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32120" y="1005480"/>
                <a:ext cx="8315640" cy="381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0528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177189" y="122755"/>
            <a:ext cx="10515600" cy="544232"/>
          </a:xfrm>
        </p:spPr>
        <p:txBody>
          <a:bodyPr>
            <a:no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Immediate Left Recursion – Example 1</a:t>
            </a:r>
          </a:p>
        </p:txBody>
      </p:sp>
      <p:sp>
        <p:nvSpPr>
          <p:cNvPr id="21511" name="Text Box 5"/>
          <p:cNvSpPr txBox="1">
            <a:spLocks noChangeArrowheads="1"/>
          </p:cNvSpPr>
          <p:nvPr/>
        </p:nvSpPr>
        <p:spPr bwMode="auto">
          <a:xfrm>
            <a:off x="3032125" y="27844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10036366" y="122755"/>
            <a:ext cx="2954655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A  A  |       	</a:t>
            </a:r>
          </a:p>
          <a:p>
            <a:pPr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	</a:t>
            </a:r>
            <a:r>
              <a:rPr lang="en-US" altLang="en-US" sz="3200" dirty="0">
                <a:sym typeface="Symbol" panose="05050102010706020507" pitchFamily="18" charset="2"/>
              </a:rPr>
              <a:t></a:t>
            </a:r>
            <a:r>
              <a:rPr lang="en-US" altLang="en-US" dirty="0">
                <a:sym typeface="Symbol" panose="05050102010706020507" pitchFamily="18" charset="2"/>
              </a:rPr>
              <a:t>	</a:t>
            </a:r>
          </a:p>
          <a:p>
            <a:pPr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A   A</a:t>
            </a:r>
            <a:r>
              <a:rPr lang="en-US" altLang="en-US" baseline="30000" dirty="0">
                <a:sym typeface="Symbol" panose="05050102010706020507" pitchFamily="18" charset="2"/>
              </a:rPr>
              <a:t>’</a:t>
            </a:r>
          </a:p>
          <a:p>
            <a:pPr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A</a:t>
            </a:r>
            <a:r>
              <a:rPr lang="en-US" altLang="en-US" baseline="30000" dirty="0">
                <a:sym typeface="Symbol" panose="05050102010706020507" pitchFamily="18" charset="2"/>
              </a:rPr>
              <a:t>’</a:t>
            </a:r>
            <a:r>
              <a:rPr lang="en-US" altLang="en-US" dirty="0">
                <a:sym typeface="Symbol" panose="05050102010706020507" pitchFamily="18" charset="2"/>
              </a:rPr>
              <a:t>   A</a:t>
            </a:r>
            <a:r>
              <a:rPr lang="en-US" altLang="en-US" baseline="30000" dirty="0">
                <a:sym typeface="Symbol" panose="05050102010706020507" pitchFamily="18" charset="2"/>
              </a:rPr>
              <a:t>’</a:t>
            </a:r>
            <a:r>
              <a:rPr lang="en-US" altLang="en-US" dirty="0">
                <a:sym typeface="Symbol" panose="05050102010706020507" pitchFamily="18" charset="2"/>
              </a:rPr>
              <a:t>  |   	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41920" y="487800"/>
              <a:ext cx="10147680" cy="6162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30040" y="476640"/>
                <a:ext cx="10176120" cy="618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89280" y="283680"/>
              <a:ext cx="10939320" cy="4542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3800" y="276480"/>
                <a:ext cx="10966680" cy="456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5056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>
          <a:xfrm>
            <a:off x="177189" y="122755"/>
            <a:ext cx="10515600" cy="544232"/>
          </a:xfrm>
        </p:spPr>
        <p:txBody>
          <a:bodyPr>
            <a:no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Immediate Left Recursion – Example 2</a:t>
            </a:r>
          </a:p>
        </p:txBody>
      </p:sp>
      <p:sp>
        <p:nvSpPr>
          <p:cNvPr id="21511" name="Text Box 5"/>
          <p:cNvSpPr txBox="1">
            <a:spLocks noChangeArrowheads="1"/>
          </p:cNvSpPr>
          <p:nvPr/>
        </p:nvSpPr>
        <p:spPr bwMode="auto">
          <a:xfrm>
            <a:off x="3032125" y="27844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</p:txBody>
      </p:sp>
      <p:sp>
        <p:nvSpPr>
          <p:cNvPr id="2" name="Rectangle 1"/>
          <p:cNvSpPr/>
          <p:nvPr/>
        </p:nvSpPr>
        <p:spPr>
          <a:xfrm>
            <a:off x="396084" y="669703"/>
            <a:ext cx="17153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(L) | a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  L, S | 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0036366" y="122755"/>
            <a:ext cx="2954655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A  A  |       	</a:t>
            </a:r>
          </a:p>
          <a:p>
            <a:pPr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	</a:t>
            </a:r>
            <a:r>
              <a:rPr lang="en-US" altLang="en-US" sz="3200" dirty="0">
                <a:sym typeface="Symbol" panose="05050102010706020507" pitchFamily="18" charset="2"/>
              </a:rPr>
              <a:t></a:t>
            </a:r>
            <a:r>
              <a:rPr lang="en-US" altLang="en-US" dirty="0">
                <a:sym typeface="Symbol" panose="05050102010706020507" pitchFamily="18" charset="2"/>
              </a:rPr>
              <a:t>	</a:t>
            </a:r>
          </a:p>
          <a:p>
            <a:pPr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A   A</a:t>
            </a:r>
            <a:r>
              <a:rPr lang="en-US" altLang="en-US" baseline="30000" dirty="0">
                <a:sym typeface="Symbol" panose="05050102010706020507" pitchFamily="18" charset="2"/>
              </a:rPr>
              <a:t>’</a:t>
            </a:r>
          </a:p>
          <a:p>
            <a:pPr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A</a:t>
            </a:r>
            <a:r>
              <a:rPr lang="en-US" altLang="en-US" baseline="30000" dirty="0">
                <a:sym typeface="Symbol" panose="05050102010706020507" pitchFamily="18" charset="2"/>
              </a:rPr>
              <a:t>’</a:t>
            </a:r>
            <a:r>
              <a:rPr lang="en-US" altLang="en-US" dirty="0">
                <a:sym typeface="Symbol" panose="05050102010706020507" pitchFamily="18" charset="2"/>
              </a:rPr>
              <a:t>   A</a:t>
            </a:r>
            <a:r>
              <a:rPr lang="en-US" altLang="en-US" baseline="30000" dirty="0">
                <a:sym typeface="Symbol" panose="05050102010706020507" pitchFamily="18" charset="2"/>
              </a:rPr>
              <a:t>’</a:t>
            </a:r>
            <a:r>
              <a:rPr lang="en-US" altLang="en-US" dirty="0">
                <a:sym typeface="Symbol" panose="05050102010706020507" pitchFamily="18" charset="2"/>
              </a:rPr>
              <a:t>  |   	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343040" y="612000"/>
              <a:ext cx="6973560" cy="5848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32240" y="608400"/>
                <a:ext cx="6999840" cy="58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4108680" y="887760"/>
              <a:ext cx="4883760" cy="5255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96080" y="875880"/>
                <a:ext cx="4911480" cy="528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7597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Rectangle 2"/>
          <p:cNvSpPr>
            <a:spLocks noGrp="1" noChangeArrowheads="1"/>
          </p:cNvSpPr>
          <p:nvPr>
            <p:ph type="title"/>
          </p:nvPr>
        </p:nvSpPr>
        <p:spPr>
          <a:xfrm>
            <a:off x="298374" y="209352"/>
            <a:ext cx="10515600" cy="671135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Recursion -- Problem</a:t>
            </a:r>
          </a:p>
        </p:txBody>
      </p:sp>
      <p:sp>
        <p:nvSpPr>
          <p:cNvPr id="22533" name="Text Box 3"/>
          <p:cNvSpPr txBox="1">
            <a:spLocks noChangeArrowheads="1"/>
          </p:cNvSpPr>
          <p:nvPr/>
        </p:nvSpPr>
        <p:spPr bwMode="auto">
          <a:xfrm>
            <a:off x="298374" y="802014"/>
            <a:ext cx="1176509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342900" indent="-342900">
              <a:spcBef>
                <a:spcPct val="0"/>
              </a:spcBef>
            </a:pPr>
            <a:r>
              <a:rPr lang="en-US" altLang="en-US" dirty="0">
                <a:cs typeface="Times New Roman" panose="02020603050405020304" pitchFamily="18" charset="0"/>
                <a:sym typeface="Symbol" panose="05050102010706020507" pitchFamily="18" charset="2"/>
              </a:rPr>
              <a:t>The left-recursion may appear in a single step of the derivation (</a:t>
            </a:r>
            <a:r>
              <a:rPr lang="en-US" altLang="en-US" i="1" dirty="0">
                <a:cs typeface="Times New Roman" panose="02020603050405020304" pitchFamily="18" charset="0"/>
                <a:sym typeface="Symbol" panose="05050102010706020507" pitchFamily="18" charset="2"/>
              </a:rPr>
              <a:t>immediate left-recursion</a:t>
            </a:r>
            <a:r>
              <a:rPr lang="en-US" altLang="en-US" dirty="0">
                <a:cs typeface="Times New Roman" panose="02020603050405020304" pitchFamily="18" charset="0"/>
                <a:sym typeface="Symbol" panose="05050102010706020507" pitchFamily="18" charset="2"/>
              </a:rPr>
              <a:t>), or may appear in more than one step of the derivation.</a:t>
            </a:r>
            <a:endParaRPr lang="en-US" altLang="en-US" dirty="0"/>
          </a:p>
          <a:p>
            <a:pPr marL="342900" indent="-342900">
              <a:spcBef>
                <a:spcPct val="0"/>
              </a:spcBef>
            </a:pPr>
            <a:r>
              <a:rPr lang="en-US" altLang="en-US" dirty="0"/>
              <a:t>By just eliminating the immediate left-recursion, we may not get a grammar which is not left-recursive.</a:t>
            </a:r>
          </a:p>
        </p:txBody>
      </p:sp>
      <p:sp>
        <p:nvSpPr>
          <p:cNvPr id="22534" name="Text Box 4"/>
          <p:cNvSpPr txBox="1">
            <a:spLocks noChangeArrowheads="1"/>
          </p:cNvSpPr>
          <p:nvPr/>
        </p:nvSpPr>
        <p:spPr bwMode="auto">
          <a:xfrm>
            <a:off x="633204" y="34702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</p:txBody>
      </p:sp>
      <p:sp>
        <p:nvSpPr>
          <p:cNvPr id="22535" name="Text Box 5"/>
          <p:cNvSpPr txBox="1">
            <a:spLocks noChangeArrowheads="1"/>
          </p:cNvSpPr>
          <p:nvPr/>
        </p:nvSpPr>
        <p:spPr bwMode="auto">
          <a:xfrm>
            <a:off x="496680" y="3124200"/>
            <a:ext cx="8842485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	S  Aa | b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	A  </a:t>
            </a:r>
            <a:r>
              <a:rPr lang="en-US" altLang="en-US" dirty="0" err="1">
                <a:sym typeface="Symbol" panose="05050102010706020507" pitchFamily="18" charset="2"/>
              </a:rPr>
              <a:t>Sc</a:t>
            </a:r>
            <a:r>
              <a:rPr lang="en-US" altLang="en-US" dirty="0">
                <a:sym typeface="Symbol" panose="05050102010706020507" pitchFamily="18" charset="2"/>
              </a:rPr>
              <a:t> | d	This grammar is not immediately left-recursive,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			but it is still left-recursive.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dirty="0">
              <a:sym typeface="Symbol" panose="05050102010706020507" pitchFamily="18" charset="2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	</a:t>
            </a:r>
            <a:r>
              <a:rPr lang="en-US" altLang="en-US" u="sng" dirty="0">
                <a:sym typeface="Symbol" panose="05050102010706020507" pitchFamily="18" charset="2"/>
              </a:rPr>
              <a:t>S</a:t>
            </a:r>
            <a:r>
              <a:rPr lang="en-US" altLang="en-US" dirty="0">
                <a:sym typeface="Symbol" panose="05050102010706020507" pitchFamily="18" charset="2"/>
              </a:rPr>
              <a:t>  Aa  </a:t>
            </a:r>
            <a:r>
              <a:rPr lang="en-US" altLang="en-US" u="sng" dirty="0" err="1">
                <a:sym typeface="Symbol" panose="05050102010706020507" pitchFamily="18" charset="2"/>
              </a:rPr>
              <a:t>S</a:t>
            </a:r>
            <a:r>
              <a:rPr lang="en-US" altLang="en-US" dirty="0" err="1">
                <a:sym typeface="Symbol" panose="05050102010706020507" pitchFamily="18" charset="2"/>
              </a:rPr>
              <a:t>ca</a:t>
            </a:r>
            <a:r>
              <a:rPr lang="en-US" altLang="en-US" dirty="0">
                <a:sym typeface="Symbol" panose="05050102010706020507" pitchFamily="18" charset="2"/>
              </a:rPr>
              <a:t>    	or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ym typeface="Symbol" panose="05050102010706020507" pitchFamily="18" charset="2"/>
              </a:rPr>
              <a:t>	</a:t>
            </a:r>
            <a:r>
              <a:rPr lang="en-US" altLang="en-US" u="sng" dirty="0">
                <a:sym typeface="Symbol" panose="05050102010706020507" pitchFamily="18" charset="2"/>
              </a:rPr>
              <a:t>A</a:t>
            </a:r>
            <a:r>
              <a:rPr lang="en-US" altLang="en-US" dirty="0">
                <a:sym typeface="Symbol" panose="05050102010706020507" pitchFamily="18" charset="2"/>
              </a:rPr>
              <a:t>  </a:t>
            </a:r>
            <a:r>
              <a:rPr lang="en-US" altLang="en-US" dirty="0" err="1">
                <a:sym typeface="Symbol" panose="05050102010706020507" pitchFamily="18" charset="2"/>
              </a:rPr>
              <a:t>Sc</a:t>
            </a:r>
            <a:r>
              <a:rPr lang="en-US" altLang="en-US" dirty="0">
                <a:sym typeface="Symbol" panose="05050102010706020507" pitchFamily="18" charset="2"/>
              </a:rPr>
              <a:t>  </a:t>
            </a:r>
            <a:r>
              <a:rPr lang="en-US" altLang="en-US" u="sng" dirty="0" err="1">
                <a:sym typeface="Symbol" panose="05050102010706020507" pitchFamily="18" charset="2"/>
              </a:rPr>
              <a:t>A</a:t>
            </a:r>
            <a:r>
              <a:rPr lang="en-US" altLang="en-US" dirty="0" err="1">
                <a:sym typeface="Symbol" panose="05050102010706020507" pitchFamily="18" charset="2"/>
              </a:rPr>
              <a:t>ac</a:t>
            </a:r>
            <a:r>
              <a:rPr lang="en-US" altLang="en-US" dirty="0">
                <a:sym typeface="Symbol" panose="05050102010706020507" pitchFamily="18" charset="2"/>
              </a:rPr>
              <a:t> 	causes to a left-recursion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dirty="0">
              <a:sym typeface="Symbol" panose="05050102010706020507" pitchFamily="18" charset="2"/>
            </a:endParaRPr>
          </a:p>
          <a:p>
            <a:pPr>
              <a:spcBef>
                <a:spcPct val="0"/>
              </a:spcBef>
            </a:pPr>
            <a:r>
              <a:rPr lang="en-US" altLang="en-US" dirty="0">
                <a:sym typeface="Symbol" panose="05050102010706020507" pitchFamily="18" charset="2"/>
              </a:rPr>
              <a:t>  So, we have to eliminate all left recursions from our grammar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06400" y="1227600"/>
              <a:ext cx="9585360" cy="2661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8480" y="1216440"/>
                <a:ext cx="9607320" cy="268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30680" y="807840"/>
              <a:ext cx="9675360" cy="3162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19880" y="798840"/>
                <a:ext cx="9702720" cy="318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7918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2"/>
          <p:cNvSpPr>
            <a:spLocks noGrp="1" noChangeArrowheads="1"/>
          </p:cNvSpPr>
          <p:nvPr>
            <p:ph type="title"/>
          </p:nvPr>
        </p:nvSpPr>
        <p:spPr>
          <a:xfrm>
            <a:off x="232273" y="276991"/>
            <a:ext cx="10515600" cy="659444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Eliminating Left Recursion -- Algorithm</a:t>
            </a:r>
          </a:p>
        </p:txBody>
      </p:sp>
      <p:sp>
        <p:nvSpPr>
          <p:cNvPr id="2355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2610" y="1153596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Arrange non-terminals in some order:  A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... A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None/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for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=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1 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to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n 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do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begin</a:t>
            </a:r>
          </a:p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 -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j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=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to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i-1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do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 begin</a:t>
            </a:r>
          </a:p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replace each production </a:t>
            </a:r>
          </a:p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	A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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j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</a:t>
            </a:r>
          </a:p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	     by</a:t>
            </a:r>
          </a:p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	 A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 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 | ... | 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k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</a:t>
            </a:r>
          </a:p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		where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j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 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... | 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k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</a:p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  end</a:t>
            </a:r>
          </a:p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-eliminate immediate left-recursions among A</a:t>
            </a:r>
            <a:r>
              <a:rPr lang="en-US" altLang="en-US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productions</a:t>
            </a:r>
          </a:p>
          <a:p>
            <a:pPr marL="457200" indent="-457200">
              <a:buNone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end</a:t>
            </a:r>
          </a:p>
          <a:p>
            <a:pPr marL="800100" lvl="1" indent="-342900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29400" y="989640"/>
              <a:ext cx="10787760" cy="4112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2840" y="975960"/>
                <a:ext cx="10820880" cy="414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6979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34950"/>
            <a:ext cx="10515600" cy="625475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Eliminate Indirect Left Recursion – Example #1</a:t>
            </a:r>
          </a:p>
        </p:txBody>
      </p:sp>
      <p:sp>
        <p:nvSpPr>
          <p:cNvPr id="2458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860424"/>
            <a:ext cx="9372600" cy="5848847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  Aa | b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  Ac |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Sd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 | </a:t>
            </a:r>
            <a:r>
              <a:rPr lang="el-GR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ε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-We order the non-terminals: S, A (n=2)</a:t>
            </a:r>
          </a:p>
          <a:p>
            <a:pPr>
              <a:spcBef>
                <a:spcPct val="0"/>
              </a:spcBef>
            </a:pP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=1, nothing to do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- we do not enter the inner loop.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- there is no immediate left recursion in S.</a:t>
            </a:r>
          </a:p>
          <a:p>
            <a:pPr>
              <a:spcBef>
                <a:spcPct val="0"/>
              </a:spcBef>
            </a:pP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=2, j=1; we substitute S-productions in 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A</a:t>
            </a:r>
            <a:r>
              <a:rPr lang="en-US" altLang="en-US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Sd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	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5480" y="139680"/>
              <a:ext cx="10793160" cy="6634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3600" y="126360"/>
                <a:ext cx="10821600" cy="666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2122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1630</TotalTime>
  <Words>770</Words>
  <Application>Microsoft Office PowerPoint</Application>
  <PresentationFormat>Widescreen</PresentationFormat>
  <Paragraphs>94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Office Theme</vt:lpstr>
      <vt:lpstr>Compiler Construction</vt:lpstr>
      <vt:lpstr>Left Recursion</vt:lpstr>
      <vt:lpstr>Immediate Left Recursion</vt:lpstr>
      <vt:lpstr>Immediate Left Recursion (contd.)</vt:lpstr>
      <vt:lpstr>Immediate Left Recursion – Example 1</vt:lpstr>
      <vt:lpstr>Immediate Left Recursion – Example 2</vt:lpstr>
      <vt:lpstr>Left Recursion -- Problem</vt:lpstr>
      <vt:lpstr>Eliminating Left Recursion -- Algorithm</vt:lpstr>
      <vt:lpstr>Eliminate Indirect Left Recursion – Example #1</vt:lpstr>
      <vt:lpstr>Eliminate Indirect Left Recursion – Example #1</vt:lpstr>
      <vt:lpstr>Eliminate Indirect Left Recursion – Example #1 (contd.)</vt:lpstr>
      <vt:lpstr>Left Factoring</vt:lpstr>
      <vt:lpstr>Left Factoring (contd.)</vt:lpstr>
      <vt:lpstr>Left Factoring -- Algorithm </vt:lpstr>
      <vt:lpstr>Left Factoring – Example 1</vt:lpstr>
      <vt:lpstr>Left Factoring – Example 2</vt:lpstr>
      <vt:lpstr>Left Factoring – Example 3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Mukesh Tripathi</cp:lastModifiedBy>
  <cp:revision>134</cp:revision>
  <dcterms:created xsi:type="dcterms:W3CDTF">2020-08-20T00:27:58Z</dcterms:created>
  <dcterms:modified xsi:type="dcterms:W3CDTF">2021-10-13T09:41:33Z</dcterms:modified>
</cp:coreProperties>
</file>

<file path=docProps/thumbnail.jpeg>
</file>